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81" r:id="rId7"/>
    <p:sldId id="282" r:id="rId8"/>
    <p:sldId id="261" r:id="rId9"/>
    <p:sldId id="265" r:id="rId10"/>
    <p:sldId id="280" r:id="rId11"/>
    <p:sldId id="266" r:id="rId12"/>
    <p:sldId id="267" r:id="rId13"/>
    <p:sldId id="269" r:id="rId14"/>
    <p:sldId id="271" r:id="rId15"/>
    <p:sldId id="276" r:id="rId16"/>
    <p:sldId id="270" r:id="rId17"/>
    <p:sldId id="277" r:id="rId18"/>
    <p:sldId id="278" r:id="rId19"/>
    <p:sldId id="279" r:id="rId20"/>
    <p:sldId id="272" r:id="rId21"/>
    <p:sldId id="263" r:id="rId22"/>
    <p:sldId id="264" r:id="rId23"/>
    <p:sldId id="286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9F20"/>
    <a:srgbClr val="5190F9"/>
    <a:srgbClr val="4589F9"/>
    <a:srgbClr val="ADCBFD"/>
    <a:srgbClr val="EB4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2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DF0BFC-1BB7-4572-8BD7-DA7DAEEC9871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40CBAD-90F0-41EF-A336-D1CA5F432722}">
      <dgm:prSet phldrT="[Text]"/>
      <dgm:spPr/>
      <dgm:t>
        <a:bodyPr/>
        <a:lstStyle/>
        <a:p>
          <a:r>
            <a:rPr lang="en-US" dirty="0"/>
            <a:t>2.3 Providers</a:t>
          </a:r>
        </a:p>
      </dgm:t>
    </dgm:pt>
    <dgm:pt modelId="{D7CC96CF-ADDF-4628-90EB-1096521E892C}" type="parTrans" cxnId="{0F5BCF49-F7A5-41A0-B1EE-414C8359E34F}">
      <dgm:prSet/>
      <dgm:spPr/>
      <dgm:t>
        <a:bodyPr/>
        <a:lstStyle/>
        <a:p>
          <a:endParaRPr lang="en-US"/>
        </a:p>
      </dgm:t>
    </dgm:pt>
    <dgm:pt modelId="{0C9D455C-C277-4C0A-87D4-C1E4E674633E}" type="sibTrans" cxnId="{0F5BCF49-F7A5-41A0-B1EE-414C8359E34F}">
      <dgm:prSet/>
      <dgm:spPr/>
      <dgm:t>
        <a:bodyPr/>
        <a:lstStyle/>
        <a:p>
          <a:endParaRPr lang="en-US"/>
        </a:p>
      </dgm:t>
    </dgm:pt>
    <dgm:pt modelId="{1A8DF1B6-000B-421F-A797-8335F8E44DB2}">
      <dgm:prSet phldrT="[Text]"/>
      <dgm:spPr/>
      <dgm:t>
        <a:bodyPr/>
        <a:lstStyle/>
        <a:p>
          <a:r>
            <a:rPr lang="en-US" dirty="0"/>
            <a:t>Repositories</a:t>
          </a:r>
        </a:p>
      </dgm:t>
    </dgm:pt>
    <dgm:pt modelId="{597EA41D-4610-4D25-BEE7-512FEE626729}" type="parTrans" cxnId="{88AD4E5E-E0B9-480C-B3E4-630940D3EE51}">
      <dgm:prSet/>
      <dgm:spPr/>
      <dgm:t>
        <a:bodyPr/>
        <a:lstStyle/>
        <a:p>
          <a:endParaRPr lang="en-US"/>
        </a:p>
      </dgm:t>
    </dgm:pt>
    <dgm:pt modelId="{05268793-D09E-4FAD-B076-9C9F19B1DB09}" type="sibTrans" cxnId="{88AD4E5E-E0B9-480C-B3E4-630940D3EE51}">
      <dgm:prSet/>
      <dgm:spPr/>
      <dgm:t>
        <a:bodyPr/>
        <a:lstStyle/>
        <a:p>
          <a:endParaRPr lang="en-US"/>
        </a:p>
      </dgm:t>
    </dgm:pt>
    <dgm:pt modelId="{ACE5D071-7619-4892-8538-1618ACB47FC2}">
      <dgm:prSet phldrT="[Text]"/>
      <dgm:spPr/>
      <dgm:t>
        <a:bodyPr/>
        <a:lstStyle/>
        <a:p>
          <a:r>
            <a:rPr lang="en-US" dirty="0"/>
            <a:t>Factories</a:t>
          </a:r>
        </a:p>
      </dgm:t>
    </dgm:pt>
    <dgm:pt modelId="{667BDC43-3DD9-4F30-9D41-113C1D880ED2}" type="parTrans" cxnId="{1C70D589-87B9-402B-8B42-1DE90B84481C}">
      <dgm:prSet/>
      <dgm:spPr/>
      <dgm:t>
        <a:bodyPr/>
        <a:lstStyle/>
        <a:p>
          <a:endParaRPr lang="en-US"/>
        </a:p>
      </dgm:t>
    </dgm:pt>
    <dgm:pt modelId="{8B117DB5-B6FD-4CBC-94D3-951510CC846B}" type="sibTrans" cxnId="{1C70D589-87B9-402B-8B42-1DE90B84481C}">
      <dgm:prSet/>
      <dgm:spPr/>
      <dgm:t>
        <a:bodyPr/>
        <a:lstStyle/>
        <a:p>
          <a:endParaRPr lang="en-US"/>
        </a:p>
      </dgm:t>
    </dgm:pt>
    <dgm:pt modelId="{EEFAB82A-E240-4F34-9156-1A329D1FFDAB}">
      <dgm:prSet phldrT="[Text]"/>
      <dgm:spPr/>
      <dgm:t>
        <a:bodyPr/>
        <a:lstStyle/>
        <a:p>
          <a:r>
            <a:rPr lang="en-US" dirty="0"/>
            <a:t>Helpers</a:t>
          </a:r>
        </a:p>
      </dgm:t>
    </dgm:pt>
    <dgm:pt modelId="{4343577E-C4D6-4801-9D75-06DD7625EFA8}" type="parTrans" cxnId="{24728D54-C63E-4A4F-9907-BF9209310394}">
      <dgm:prSet/>
      <dgm:spPr/>
      <dgm:t>
        <a:bodyPr/>
        <a:lstStyle/>
        <a:p>
          <a:endParaRPr lang="en-US"/>
        </a:p>
      </dgm:t>
    </dgm:pt>
    <dgm:pt modelId="{81752F2F-A956-4C03-A88C-7240B44B01A7}" type="sibTrans" cxnId="{24728D54-C63E-4A4F-9907-BF9209310394}">
      <dgm:prSet/>
      <dgm:spPr/>
      <dgm:t>
        <a:bodyPr/>
        <a:lstStyle/>
        <a:p>
          <a:endParaRPr lang="en-US"/>
        </a:p>
      </dgm:t>
    </dgm:pt>
    <dgm:pt modelId="{CAEC94A0-0B58-429A-91F9-4F06B0B47D85}">
      <dgm:prSet phldrT="[Text]"/>
      <dgm:spPr/>
      <dgm:t>
        <a:bodyPr/>
        <a:lstStyle/>
        <a:p>
          <a:r>
            <a:rPr lang="en-US" dirty="0"/>
            <a:t>Services</a:t>
          </a:r>
        </a:p>
      </dgm:t>
    </dgm:pt>
    <dgm:pt modelId="{8B0D7BA2-533F-4521-ABA8-748BA28DC9B7}" type="parTrans" cxnId="{F75BA125-FBE6-4F27-A709-A15AC4B32D43}">
      <dgm:prSet/>
      <dgm:spPr/>
      <dgm:t>
        <a:bodyPr/>
        <a:lstStyle/>
        <a:p>
          <a:endParaRPr lang="en-US"/>
        </a:p>
      </dgm:t>
    </dgm:pt>
    <dgm:pt modelId="{3E7B42F8-1D2A-4FA7-9C0B-0FCD32EE9D76}" type="sibTrans" cxnId="{F75BA125-FBE6-4F27-A709-A15AC4B32D43}">
      <dgm:prSet/>
      <dgm:spPr/>
      <dgm:t>
        <a:bodyPr/>
        <a:lstStyle/>
        <a:p>
          <a:endParaRPr lang="en-US"/>
        </a:p>
      </dgm:t>
    </dgm:pt>
    <dgm:pt modelId="{76470DAF-95AE-4E81-8229-AEC00048C817}" type="pres">
      <dgm:prSet presAssocID="{DFDF0BFC-1BB7-4572-8BD7-DA7DAEEC987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50C0059-088F-4006-93D2-44AEC30625F0}" type="pres">
      <dgm:prSet presAssocID="{9940CBAD-90F0-41EF-A336-D1CA5F432722}" presName="centerShape" presStyleLbl="node0" presStyleIdx="0" presStyleCnt="1"/>
      <dgm:spPr/>
    </dgm:pt>
    <dgm:pt modelId="{00921D27-6645-43CD-BB27-A4C51323F16C}" type="pres">
      <dgm:prSet presAssocID="{1A8DF1B6-000B-421F-A797-8335F8E44DB2}" presName="node" presStyleLbl="node1" presStyleIdx="0" presStyleCnt="4">
        <dgm:presLayoutVars>
          <dgm:bulletEnabled val="1"/>
        </dgm:presLayoutVars>
      </dgm:prSet>
      <dgm:spPr/>
    </dgm:pt>
    <dgm:pt modelId="{81DA9D75-186D-4BA8-86E6-17EC1EFA5508}" type="pres">
      <dgm:prSet presAssocID="{1A8DF1B6-000B-421F-A797-8335F8E44DB2}" presName="dummy" presStyleCnt="0"/>
      <dgm:spPr/>
    </dgm:pt>
    <dgm:pt modelId="{9E55C227-71CC-46CB-90EE-519F80C2FF36}" type="pres">
      <dgm:prSet presAssocID="{05268793-D09E-4FAD-B076-9C9F19B1DB09}" presName="sibTrans" presStyleLbl="sibTrans2D1" presStyleIdx="0" presStyleCnt="4"/>
      <dgm:spPr/>
    </dgm:pt>
    <dgm:pt modelId="{3D37E879-4E09-4D05-BD9A-F026D65ECD2E}" type="pres">
      <dgm:prSet presAssocID="{ACE5D071-7619-4892-8538-1618ACB47FC2}" presName="node" presStyleLbl="node1" presStyleIdx="1" presStyleCnt="4">
        <dgm:presLayoutVars>
          <dgm:bulletEnabled val="1"/>
        </dgm:presLayoutVars>
      </dgm:prSet>
      <dgm:spPr/>
    </dgm:pt>
    <dgm:pt modelId="{BF1542B4-0353-4989-8219-0899A4FE0F13}" type="pres">
      <dgm:prSet presAssocID="{ACE5D071-7619-4892-8538-1618ACB47FC2}" presName="dummy" presStyleCnt="0"/>
      <dgm:spPr/>
    </dgm:pt>
    <dgm:pt modelId="{336B3452-8E3F-4A30-BB7E-8BFA2B8B373D}" type="pres">
      <dgm:prSet presAssocID="{8B117DB5-B6FD-4CBC-94D3-951510CC846B}" presName="sibTrans" presStyleLbl="sibTrans2D1" presStyleIdx="1" presStyleCnt="4"/>
      <dgm:spPr/>
    </dgm:pt>
    <dgm:pt modelId="{8DBC2A52-EF04-4DF4-BFC9-9B371311C325}" type="pres">
      <dgm:prSet presAssocID="{EEFAB82A-E240-4F34-9156-1A329D1FFDAB}" presName="node" presStyleLbl="node1" presStyleIdx="2" presStyleCnt="4">
        <dgm:presLayoutVars>
          <dgm:bulletEnabled val="1"/>
        </dgm:presLayoutVars>
      </dgm:prSet>
      <dgm:spPr/>
    </dgm:pt>
    <dgm:pt modelId="{88C9D729-37A3-4739-9CCF-C7643D95B94A}" type="pres">
      <dgm:prSet presAssocID="{EEFAB82A-E240-4F34-9156-1A329D1FFDAB}" presName="dummy" presStyleCnt="0"/>
      <dgm:spPr/>
    </dgm:pt>
    <dgm:pt modelId="{D1509521-E9EE-4364-ACB3-812DF33AF3B1}" type="pres">
      <dgm:prSet presAssocID="{81752F2F-A956-4C03-A88C-7240B44B01A7}" presName="sibTrans" presStyleLbl="sibTrans2D1" presStyleIdx="2" presStyleCnt="4"/>
      <dgm:spPr/>
    </dgm:pt>
    <dgm:pt modelId="{CDC73397-0D6F-4220-9C9A-EBA34B335C8C}" type="pres">
      <dgm:prSet presAssocID="{CAEC94A0-0B58-429A-91F9-4F06B0B47D85}" presName="node" presStyleLbl="node1" presStyleIdx="3" presStyleCnt="4">
        <dgm:presLayoutVars>
          <dgm:bulletEnabled val="1"/>
        </dgm:presLayoutVars>
      </dgm:prSet>
      <dgm:spPr/>
    </dgm:pt>
    <dgm:pt modelId="{3EC86A75-F2C5-4F57-AD7D-CEB9E09BADA9}" type="pres">
      <dgm:prSet presAssocID="{CAEC94A0-0B58-429A-91F9-4F06B0B47D85}" presName="dummy" presStyleCnt="0"/>
      <dgm:spPr/>
    </dgm:pt>
    <dgm:pt modelId="{798ADD30-D363-48A6-A7FE-E25A8705A528}" type="pres">
      <dgm:prSet presAssocID="{3E7B42F8-1D2A-4FA7-9C0B-0FCD32EE9D76}" presName="sibTrans" presStyleLbl="sibTrans2D1" presStyleIdx="3" presStyleCnt="4"/>
      <dgm:spPr/>
    </dgm:pt>
  </dgm:ptLst>
  <dgm:cxnLst>
    <dgm:cxn modelId="{DF2FBC1C-5D99-4383-88CB-6421DEFCF5B5}" type="presOf" srcId="{1A8DF1B6-000B-421F-A797-8335F8E44DB2}" destId="{00921D27-6645-43CD-BB27-A4C51323F16C}" srcOrd="0" destOrd="0" presId="urn:microsoft.com/office/officeart/2005/8/layout/radial6"/>
    <dgm:cxn modelId="{F75BA125-FBE6-4F27-A709-A15AC4B32D43}" srcId="{9940CBAD-90F0-41EF-A336-D1CA5F432722}" destId="{CAEC94A0-0B58-429A-91F9-4F06B0B47D85}" srcOrd="3" destOrd="0" parTransId="{8B0D7BA2-533F-4521-ABA8-748BA28DC9B7}" sibTransId="{3E7B42F8-1D2A-4FA7-9C0B-0FCD32EE9D76}"/>
    <dgm:cxn modelId="{E038FC3F-8630-4035-8017-9F81BCD936F5}" type="presOf" srcId="{EEFAB82A-E240-4F34-9156-1A329D1FFDAB}" destId="{8DBC2A52-EF04-4DF4-BFC9-9B371311C325}" srcOrd="0" destOrd="0" presId="urn:microsoft.com/office/officeart/2005/8/layout/radial6"/>
    <dgm:cxn modelId="{88AD4E5E-E0B9-480C-B3E4-630940D3EE51}" srcId="{9940CBAD-90F0-41EF-A336-D1CA5F432722}" destId="{1A8DF1B6-000B-421F-A797-8335F8E44DB2}" srcOrd="0" destOrd="0" parTransId="{597EA41D-4610-4D25-BEE7-512FEE626729}" sibTransId="{05268793-D09E-4FAD-B076-9C9F19B1DB09}"/>
    <dgm:cxn modelId="{EE73F467-79F1-41A6-BA5A-5EE3641FC58E}" type="presOf" srcId="{DFDF0BFC-1BB7-4572-8BD7-DA7DAEEC9871}" destId="{76470DAF-95AE-4E81-8229-AEC00048C817}" srcOrd="0" destOrd="0" presId="urn:microsoft.com/office/officeart/2005/8/layout/radial6"/>
    <dgm:cxn modelId="{0F5BCF49-F7A5-41A0-B1EE-414C8359E34F}" srcId="{DFDF0BFC-1BB7-4572-8BD7-DA7DAEEC9871}" destId="{9940CBAD-90F0-41EF-A336-D1CA5F432722}" srcOrd="0" destOrd="0" parTransId="{D7CC96CF-ADDF-4628-90EB-1096521E892C}" sibTransId="{0C9D455C-C277-4C0A-87D4-C1E4E674633E}"/>
    <dgm:cxn modelId="{0A4B6B4F-D4E8-4524-8E58-BDFE21BF9638}" type="presOf" srcId="{05268793-D09E-4FAD-B076-9C9F19B1DB09}" destId="{9E55C227-71CC-46CB-90EE-519F80C2FF36}" srcOrd="0" destOrd="0" presId="urn:microsoft.com/office/officeart/2005/8/layout/radial6"/>
    <dgm:cxn modelId="{24728D54-C63E-4A4F-9907-BF9209310394}" srcId="{9940CBAD-90F0-41EF-A336-D1CA5F432722}" destId="{EEFAB82A-E240-4F34-9156-1A329D1FFDAB}" srcOrd="2" destOrd="0" parTransId="{4343577E-C4D6-4801-9D75-06DD7625EFA8}" sibTransId="{81752F2F-A956-4C03-A88C-7240B44B01A7}"/>
    <dgm:cxn modelId="{0E15B17A-3050-45E6-899F-4605CD2FC750}" type="presOf" srcId="{ACE5D071-7619-4892-8538-1618ACB47FC2}" destId="{3D37E879-4E09-4D05-BD9A-F026D65ECD2E}" srcOrd="0" destOrd="0" presId="urn:microsoft.com/office/officeart/2005/8/layout/radial6"/>
    <dgm:cxn modelId="{1C70D589-87B9-402B-8B42-1DE90B84481C}" srcId="{9940CBAD-90F0-41EF-A336-D1CA5F432722}" destId="{ACE5D071-7619-4892-8538-1618ACB47FC2}" srcOrd="1" destOrd="0" parTransId="{667BDC43-3DD9-4F30-9D41-113C1D880ED2}" sibTransId="{8B117DB5-B6FD-4CBC-94D3-951510CC846B}"/>
    <dgm:cxn modelId="{D8BE449D-6403-41FB-B768-76C23C442E99}" type="presOf" srcId="{9940CBAD-90F0-41EF-A336-D1CA5F432722}" destId="{150C0059-088F-4006-93D2-44AEC30625F0}" srcOrd="0" destOrd="0" presId="urn:microsoft.com/office/officeart/2005/8/layout/radial6"/>
    <dgm:cxn modelId="{A37C02A1-F4BF-4A96-9242-80B0A0DFCBAD}" type="presOf" srcId="{CAEC94A0-0B58-429A-91F9-4F06B0B47D85}" destId="{CDC73397-0D6F-4220-9C9A-EBA34B335C8C}" srcOrd="0" destOrd="0" presId="urn:microsoft.com/office/officeart/2005/8/layout/radial6"/>
    <dgm:cxn modelId="{E81191C8-555C-48D0-B47B-81B0D4F529BA}" type="presOf" srcId="{8B117DB5-B6FD-4CBC-94D3-951510CC846B}" destId="{336B3452-8E3F-4A30-BB7E-8BFA2B8B373D}" srcOrd="0" destOrd="0" presId="urn:microsoft.com/office/officeart/2005/8/layout/radial6"/>
    <dgm:cxn modelId="{A8905CEF-FE9B-4720-B94C-97238E0018B0}" type="presOf" srcId="{3E7B42F8-1D2A-4FA7-9C0B-0FCD32EE9D76}" destId="{798ADD30-D363-48A6-A7FE-E25A8705A528}" srcOrd="0" destOrd="0" presId="urn:microsoft.com/office/officeart/2005/8/layout/radial6"/>
    <dgm:cxn modelId="{8A5110F3-CC11-4164-B6CF-91ED2D90FA04}" type="presOf" srcId="{81752F2F-A956-4C03-A88C-7240B44B01A7}" destId="{D1509521-E9EE-4364-ACB3-812DF33AF3B1}" srcOrd="0" destOrd="0" presId="urn:microsoft.com/office/officeart/2005/8/layout/radial6"/>
    <dgm:cxn modelId="{CB310D04-B3FE-462B-92C1-3A8C9FBB0C31}" type="presParOf" srcId="{76470DAF-95AE-4E81-8229-AEC00048C817}" destId="{150C0059-088F-4006-93D2-44AEC30625F0}" srcOrd="0" destOrd="0" presId="urn:microsoft.com/office/officeart/2005/8/layout/radial6"/>
    <dgm:cxn modelId="{4B33F229-ACC0-4346-B7FD-FE8551FD163A}" type="presParOf" srcId="{76470DAF-95AE-4E81-8229-AEC00048C817}" destId="{00921D27-6645-43CD-BB27-A4C51323F16C}" srcOrd="1" destOrd="0" presId="urn:microsoft.com/office/officeart/2005/8/layout/radial6"/>
    <dgm:cxn modelId="{0C47811C-9FAE-4C8B-80EF-7BE35CAE196F}" type="presParOf" srcId="{76470DAF-95AE-4E81-8229-AEC00048C817}" destId="{81DA9D75-186D-4BA8-86E6-17EC1EFA5508}" srcOrd="2" destOrd="0" presId="urn:microsoft.com/office/officeart/2005/8/layout/radial6"/>
    <dgm:cxn modelId="{40B4D6FF-477E-4201-B462-A3E5D80291C3}" type="presParOf" srcId="{76470DAF-95AE-4E81-8229-AEC00048C817}" destId="{9E55C227-71CC-46CB-90EE-519F80C2FF36}" srcOrd="3" destOrd="0" presId="urn:microsoft.com/office/officeart/2005/8/layout/radial6"/>
    <dgm:cxn modelId="{58746C32-28F9-498D-8573-59F00DA40E8A}" type="presParOf" srcId="{76470DAF-95AE-4E81-8229-AEC00048C817}" destId="{3D37E879-4E09-4D05-BD9A-F026D65ECD2E}" srcOrd="4" destOrd="0" presId="urn:microsoft.com/office/officeart/2005/8/layout/radial6"/>
    <dgm:cxn modelId="{1195C97A-EF7E-479A-8FA5-E0C0A0B7A332}" type="presParOf" srcId="{76470DAF-95AE-4E81-8229-AEC00048C817}" destId="{BF1542B4-0353-4989-8219-0899A4FE0F13}" srcOrd="5" destOrd="0" presId="urn:microsoft.com/office/officeart/2005/8/layout/radial6"/>
    <dgm:cxn modelId="{FE151BAC-1EBE-48BD-A6E0-5B95A81AA8F8}" type="presParOf" srcId="{76470DAF-95AE-4E81-8229-AEC00048C817}" destId="{336B3452-8E3F-4A30-BB7E-8BFA2B8B373D}" srcOrd="6" destOrd="0" presId="urn:microsoft.com/office/officeart/2005/8/layout/radial6"/>
    <dgm:cxn modelId="{CC94CAAE-5735-446C-BBE5-2F1EA04E6060}" type="presParOf" srcId="{76470DAF-95AE-4E81-8229-AEC00048C817}" destId="{8DBC2A52-EF04-4DF4-BFC9-9B371311C325}" srcOrd="7" destOrd="0" presId="urn:microsoft.com/office/officeart/2005/8/layout/radial6"/>
    <dgm:cxn modelId="{E3DB4494-4874-4AF4-8751-470DFB3CF26A}" type="presParOf" srcId="{76470DAF-95AE-4E81-8229-AEC00048C817}" destId="{88C9D729-37A3-4739-9CCF-C7643D95B94A}" srcOrd="8" destOrd="0" presId="urn:microsoft.com/office/officeart/2005/8/layout/radial6"/>
    <dgm:cxn modelId="{35A8FF6E-4CE9-4A0D-A757-7A48E6647BF0}" type="presParOf" srcId="{76470DAF-95AE-4E81-8229-AEC00048C817}" destId="{D1509521-E9EE-4364-ACB3-812DF33AF3B1}" srcOrd="9" destOrd="0" presId="urn:microsoft.com/office/officeart/2005/8/layout/radial6"/>
    <dgm:cxn modelId="{5503C229-0D10-45A2-826D-D9AC5988B00E}" type="presParOf" srcId="{76470DAF-95AE-4E81-8229-AEC00048C817}" destId="{CDC73397-0D6F-4220-9C9A-EBA34B335C8C}" srcOrd="10" destOrd="0" presId="urn:microsoft.com/office/officeart/2005/8/layout/radial6"/>
    <dgm:cxn modelId="{EC3CB4E2-FAAC-48F1-BEF1-8AEE74CEBA10}" type="presParOf" srcId="{76470DAF-95AE-4E81-8229-AEC00048C817}" destId="{3EC86A75-F2C5-4F57-AD7D-CEB9E09BADA9}" srcOrd="11" destOrd="0" presId="urn:microsoft.com/office/officeart/2005/8/layout/radial6"/>
    <dgm:cxn modelId="{E42318CF-AC4E-4984-9639-DCB27E178894}" type="presParOf" srcId="{76470DAF-95AE-4E81-8229-AEC00048C817}" destId="{798ADD30-D363-48A6-A7FE-E25A8705A528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157D62-37A8-4023-961C-243931699D92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6C713D-C407-434E-8D04-8841AE814AEC}">
      <dgm:prSet phldrT="[Text]"/>
      <dgm:spPr/>
      <dgm:t>
        <a:bodyPr/>
        <a:lstStyle/>
        <a:p>
          <a:r>
            <a:rPr lang="en-US" dirty="0"/>
            <a:t>Different folder structure</a:t>
          </a:r>
        </a:p>
      </dgm:t>
    </dgm:pt>
    <dgm:pt modelId="{78048CB7-B9CE-4DE9-8F77-E9E3118011D7}" type="parTrans" cxnId="{759C852F-BF2F-4ACA-B19D-87D091EBC4F0}">
      <dgm:prSet/>
      <dgm:spPr/>
      <dgm:t>
        <a:bodyPr/>
        <a:lstStyle/>
        <a:p>
          <a:endParaRPr lang="en-US"/>
        </a:p>
      </dgm:t>
    </dgm:pt>
    <dgm:pt modelId="{19940607-A667-46B5-8408-7D51683C5BA5}" type="sibTrans" cxnId="{759C852F-BF2F-4ACA-B19D-87D091EBC4F0}">
      <dgm:prSet/>
      <dgm:spPr/>
      <dgm:t>
        <a:bodyPr/>
        <a:lstStyle/>
        <a:p>
          <a:endParaRPr lang="en-US"/>
        </a:p>
      </dgm:t>
    </dgm:pt>
    <dgm:pt modelId="{912B1DCA-7E81-48BB-A849-4A153211F164}">
      <dgm:prSet phldrT="[Text]"/>
      <dgm:spPr/>
      <dgm:t>
        <a:bodyPr/>
        <a:lstStyle/>
        <a:p>
          <a:r>
            <a:rPr lang="en-US" dirty="0"/>
            <a:t>Create new </a:t>
          </a:r>
          <a:r>
            <a:rPr lang="en-US" dirty="0" err="1"/>
            <a:t>responsitory</a:t>
          </a:r>
          <a:endParaRPr lang="en-US" dirty="0"/>
        </a:p>
      </dgm:t>
    </dgm:pt>
    <dgm:pt modelId="{68FA7FAA-9813-4D9C-B71C-D4A0BD0250B5}" type="parTrans" cxnId="{FE387AB7-B99E-4369-8C6F-E01294C7D83A}">
      <dgm:prSet/>
      <dgm:spPr/>
      <dgm:t>
        <a:bodyPr/>
        <a:lstStyle/>
        <a:p>
          <a:endParaRPr lang="en-US"/>
        </a:p>
      </dgm:t>
    </dgm:pt>
    <dgm:pt modelId="{D89A884A-4A43-4CD1-9368-381F639D793B}" type="sibTrans" cxnId="{FE387AB7-B99E-4369-8C6F-E01294C7D83A}">
      <dgm:prSet/>
      <dgm:spPr/>
      <dgm:t>
        <a:bodyPr/>
        <a:lstStyle/>
        <a:p>
          <a:endParaRPr lang="en-US"/>
        </a:p>
      </dgm:t>
    </dgm:pt>
    <dgm:pt modelId="{6CEA6C98-6986-41B1-B095-7AB32653FE2E}">
      <dgm:prSet phldrT="[Text]"/>
      <dgm:spPr/>
      <dgm:t>
        <a:bodyPr/>
        <a:lstStyle/>
        <a:p>
          <a:r>
            <a:rPr lang="en-US" dirty="0"/>
            <a:t>Module feature relationship </a:t>
          </a:r>
        </a:p>
      </dgm:t>
    </dgm:pt>
    <dgm:pt modelId="{37F3F6AC-6FE6-460D-9681-679C30792D86}" type="parTrans" cxnId="{B84462E0-A67B-432B-885F-200FDC948E9B}">
      <dgm:prSet/>
      <dgm:spPr/>
      <dgm:t>
        <a:bodyPr/>
        <a:lstStyle/>
        <a:p>
          <a:endParaRPr lang="en-US"/>
        </a:p>
      </dgm:t>
    </dgm:pt>
    <dgm:pt modelId="{5B17371A-2EAE-48DE-9E98-90A036D19F3C}" type="sibTrans" cxnId="{B84462E0-A67B-432B-885F-200FDC948E9B}">
      <dgm:prSet/>
      <dgm:spPr/>
      <dgm:t>
        <a:bodyPr/>
        <a:lstStyle/>
        <a:p>
          <a:endParaRPr lang="en-US"/>
        </a:p>
      </dgm:t>
    </dgm:pt>
    <dgm:pt modelId="{76E3ED55-647F-4523-8364-5564BB8AED97}">
      <dgm:prSet phldrT="[Text]"/>
      <dgm:spPr/>
      <dgm:t>
        <a:bodyPr/>
        <a:lstStyle/>
        <a:p>
          <a:r>
            <a:rPr lang="en-US" dirty="0" err="1"/>
            <a:t>Refector</a:t>
          </a:r>
          <a:r>
            <a:rPr lang="en-US" dirty="0"/>
            <a:t> API follow by independent level</a:t>
          </a:r>
        </a:p>
      </dgm:t>
    </dgm:pt>
    <dgm:pt modelId="{0C850B5C-E568-41B1-B883-2C6AC2A12083}" type="parTrans" cxnId="{F6606760-0C55-4D4B-83BE-136BACF8FC94}">
      <dgm:prSet/>
      <dgm:spPr/>
      <dgm:t>
        <a:bodyPr/>
        <a:lstStyle/>
        <a:p>
          <a:endParaRPr lang="en-US"/>
        </a:p>
      </dgm:t>
    </dgm:pt>
    <dgm:pt modelId="{D5F7B675-CB69-40C8-BA68-4FA33BCDB4D8}" type="sibTrans" cxnId="{F6606760-0C55-4D4B-83BE-136BACF8FC94}">
      <dgm:prSet/>
      <dgm:spPr/>
      <dgm:t>
        <a:bodyPr/>
        <a:lstStyle/>
        <a:p>
          <a:endParaRPr lang="en-US"/>
        </a:p>
      </dgm:t>
    </dgm:pt>
    <dgm:pt modelId="{D8C98B79-BE3D-4491-82FC-EAB4FA2D8F53}" type="pres">
      <dgm:prSet presAssocID="{85157D62-37A8-4023-961C-243931699D92}" presName="Name0" presStyleCnt="0">
        <dgm:presLayoutVars>
          <dgm:dir/>
          <dgm:animLvl val="lvl"/>
          <dgm:resizeHandles/>
        </dgm:presLayoutVars>
      </dgm:prSet>
      <dgm:spPr/>
    </dgm:pt>
    <dgm:pt modelId="{BB880F3F-B94B-44B0-B8B0-E1778B664C3F}" type="pres">
      <dgm:prSet presAssocID="{846C713D-C407-434E-8D04-8841AE814AEC}" presName="linNode" presStyleCnt="0"/>
      <dgm:spPr/>
    </dgm:pt>
    <dgm:pt modelId="{9B96C25C-4B49-4338-8E26-8EB7BA88DB4D}" type="pres">
      <dgm:prSet presAssocID="{846C713D-C407-434E-8D04-8841AE814AEC}" presName="parentShp" presStyleLbl="node1" presStyleIdx="0" presStyleCnt="2">
        <dgm:presLayoutVars>
          <dgm:bulletEnabled val="1"/>
        </dgm:presLayoutVars>
      </dgm:prSet>
      <dgm:spPr/>
    </dgm:pt>
    <dgm:pt modelId="{1476F5CA-8A2D-4830-B149-1C11BE5A278C}" type="pres">
      <dgm:prSet presAssocID="{846C713D-C407-434E-8D04-8841AE814AEC}" presName="childShp" presStyleLbl="bgAccFollowNode1" presStyleIdx="0" presStyleCnt="2">
        <dgm:presLayoutVars>
          <dgm:bulletEnabled val="1"/>
        </dgm:presLayoutVars>
      </dgm:prSet>
      <dgm:spPr/>
    </dgm:pt>
    <dgm:pt modelId="{7950D0F6-7AD8-4809-877B-19E2DD23A9C0}" type="pres">
      <dgm:prSet presAssocID="{19940607-A667-46B5-8408-7D51683C5BA5}" presName="spacing" presStyleCnt="0"/>
      <dgm:spPr/>
    </dgm:pt>
    <dgm:pt modelId="{546EFBDC-2C64-4F9F-830D-1929E25C1F49}" type="pres">
      <dgm:prSet presAssocID="{6CEA6C98-6986-41B1-B095-7AB32653FE2E}" presName="linNode" presStyleCnt="0"/>
      <dgm:spPr/>
    </dgm:pt>
    <dgm:pt modelId="{02D6FBA7-761D-4871-8B45-5F8E6C1799D0}" type="pres">
      <dgm:prSet presAssocID="{6CEA6C98-6986-41B1-B095-7AB32653FE2E}" presName="parentShp" presStyleLbl="node1" presStyleIdx="1" presStyleCnt="2">
        <dgm:presLayoutVars>
          <dgm:bulletEnabled val="1"/>
        </dgm:presLayoutVars>
      </dgm:prSet>
      <dgm:spPr/>
    </dgm:pt>
    <dgm:pt modelId="{A059561B-B530-499C-AA83-CC01AA32A07E}" type="pres">
      <dgm:prSet presAssocID="{6CEA6C98-6986-41B1-B095-7AB32653FE2E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759C852F-BF2F-4ACA-B19D-87D091EBC4F0}" srcId="{85157D62-37A8-4023-961C-243931699D92}" destId="{846C713D-C407-434E-8D04-8841AE814AEC}" srcOrd="0" destOrd="0" parTransId="{78048CB7-B9CE-4DE9-8F77-E9E3118011D7}" sibTransId="{19940607-A667-46B5-8408-7D51683C5BA5}"/>
    <dgm:cxn modelId="{F6606760-0C55-4D4B-83BE-136BACF8FC94}" srcId="{6CEA6C98-6986-41B1-B095-7AB32653FE2E}" destId="{76E3ED55-647F-4523-8364-5564BB8AED97}" srcOrd="0" destOrd="0" parTransId="{0C850B5C-E568-41B1-B883-2C6AC2A12083}" sibTransId="{D5F7B675-CB69-40C8-BA68-4FA33BCDB4D8}"/>
    <dgm:cxn modelId="{D80C159A-ED09-494C-BF8B-5076708E9853}" type="presOf" srcId="{85157D62-37A8-4023-961C-243931699D92}" destId="{D8C98B79-BE3D-4491-82FC-EAB4FA2D8F53}" srcOrd="0" destOrd="0" presId="urn:microsoft.com/office/officeart/2005/8/layout/vList6"/>
    <dgm:cxn modelId="{61020AA0-E2ED-4ECF-9EAB-C94F1AAC0B83}" type="presOf" srcId="{912B1DCA-7E81-48BB-A849-4A153211F164}" destId="{1476F5CA-8A2D-4830-B149-1C11BE5A278C}" srcOrd="0" destOrd="0" presId="urn:microsoft.com/office/officeart/2005/8/layout/vList6"/>
    <dgm:cxn modelId="{FE387AB7-B99E-4369-8C6F-E01294C7D83A}" srcId="{846C713D-C407-434E-8D04-8841AE814AEC}" destId="{912B1DCA-7E81-48BB-A849-4A153211F164}" srcOrd="0" destOrd="0" parTransId="{68FA7FAA-9813-4D9C-B71C-D4A0BD0250B5}" sibTransId="{D89A884A-4A43-4CD1-9368-381F639D793B}"/>
    <dgm:cxn modelId="{14546DBD-BCFE-4DC2-AF3E-0294E8F81643}" type="presOf" srcId="{6CEA6C98-6986-41B1-B095-7AB32653FE2E}" destId="{02D6FBA7-761D-4871-8B45-5F8E6C1799D0}" srcOrd="0" destOrd="0" presId="urn:microsoft.com/office/officeart/2005/8/layout/vList6"/>
    <dgm:cxn modelId="{D4E8A5D1-7D68-4129-9072-39632DFD3420}" type="presOf" srcId="{76E3ED55-647F-4523-8364-5564BB8AED97}" destId="{A059561B-B530-499C-AA83-CC01AA32A07E}" srcOrd="0" destOrd="0" presId="urn:microsoft.com/office/officeart/2005/8/layout/vList6"/>
    <dgm:cxn modelId="{44F91FE0-F36A-4B7A-BE29-998DB7479D25}" type="presOf" srcId="{846C713D-C407-434E-8D04-8841AE814AEC}" destId="{9B96C25C-4B49-4338-8E26-8EB7BA88DB4D}" srcOrd="0" destOrd="0" presId="urn:microsoft.com/office/officeart/2005/8/layout/vList6"/>
    <dgm:cxn modelId="{B84462E0-A67B-432B-885F-200FDC948E9B}" srcId="{85157D62-37A8-4023-961C-243931699D92}" destId="{6CEA6C98-6986-41B1-B095-7AB32653FE2E}" srcOrd="1" destOrd="0" parTransId="{37F3F6AC-6FE6-460D-9681-679C30792D86}" sibTransId="{5B17371A-2EAE-48DE-9E98-90A036D19F3C}"/>
    <dgm:cxn modelId="{7EA45D8F-4A93-40EF-AE5C-3300B5E883B8}" type="presParOf" srcId="{D8C98B79-BE3D-4491-82FC-EAB4FA2D8F53}" destId="{BB880F3F-B94B-44B0-B8B0-E1778B664C3F}" srcOrd="0" destOrd="0" presId="urn:microsoft.com/office/officeart/2005/8/layout/vList6"/>
    <dgm:cxn modelId="{B09EDC16-DB25-4918-84E2-63102C48B971}" type="presParOf" srcId="{BB880F3F-B94B-44B0-B8B0-E1778B664C3F}" destId="{9B96C25C-4B49-4338-8E26-8EB7BA88DB4D}" srcOrd="0" destOrd="0" presId="urn:microsoft.com/office/officeart/2005/8/layout/vList6"/>
    <dgm:cxn modelId="{4D7C7CED-E264-4536-8394-A119751DB955}" type="presParOf" srcId="{BB880F3F-B94B-44B0-B8B0-E1778B664C3F}" destId="{1476F5CA-8A2D-4830-B149-1C11BE5A278C}" srcOrd="1" destOrd="0" presId="urn:microsoft.com/office/officeart/2005/8/layout/vList6"/>
    <dgm:cxn modelId="{D19DC506-1488-42E2-B545-064601A7DD97}" type="presParOf" srcId="{D8C98B79-BE3D-4491-82FC-EAB4FA2D8F53}" destId="{7950D0F6-7AD8-4809-877B-19E2DD23A9C0}" srcOrd="1" destOrd="0" presId="urn:microsoft.com/office/officeart/2005/8/layout/vList6"/>
    <dgm:cxn modelId="{D9B3D54D-C631-417C-84FC-1A661996A081}" type="presParOf" srcId="{D8C98B79-BE3D-4491-82FC-EAB4FA2D8F53}" destId="{546EFBDC-2C64-4F9F-830D-1929E25C1F49}" srcOrd="2" destOrd="0" presId="urn:microsoft.com/office/officeart/2005/8/layout/vList6"/>
    <dgm:cxn modelId="{A7A818A8-716A-47BB-9DF0-9128A2D39D16}" type="presParOf" srcId="{546EFBDC-2C64-4F9F-830D-1929E25C1F49}" destId="{02D6FBA7-761D-4871-8B45-5F8E6C1799D0}" srcOrd="0" destOrd="0" presId="urn:microsoft.com/office/officeart/2005/8/layout/vList6"/>
    <dgm:cxn modelId="{A6F6F8E2-CE56-4998-96EF-860A91174E18}" type="presParOf" srcId="{546EFBDC-2C64-4F9F-830D-1929E25C1F49}" destId="{A059561B-B530-499C-AA83-CC01AA32A07E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ADD30-D363-48A6-A7FE-E25A8705A528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09521-E9EE-4364-ACB3-812DF33AF3B1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B3452-8E3F-4A30-BB7E-8BFA2B8B373D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5C227-71CC-46CB-90EE-519F80C2FF36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C0059-088F-4006-93D2-44AEC30625F0}">
      <dsp:nvSpPr>
        <dsp:cNvPr id="0" name=""/>
        <dsp:cNvSpPr/>
      </dsp:nvSpPr>
      <dsp:spPr>
        <a:xfrm>
          <a:off x="3104554" y="1749888"/>
          <a:ext cx="1918890" cy="19188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2.3 Providers</a:t>
          </a:r>
        </a:p>
      </dsp:txBody>
      <dsp:txXfrm>
        <a:off x="3385569" y="2030903"/>
        <a:ext cx="1356860" cy="1356860"/>
      </dsp:txXfrm>
    </dsp:sp>
    <dsp:sp modelId="{00921D27-6645-43CD-BB27-A4C51323F16C}">
      <dsp:nvSpPr>
        <dsp:cNvPr id="0" name=""/>
        <dsp:cNvSpPr/>
      </dsp:nvSpPr>
      <dsp:spPr>
        <a:xfrm>
          <a:off x="3392388" y="2458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Repositories</a:t>
          </a:r>
        </a:p>
      </dsp:txBody>
      <dsp:txXfrm>
        <a:off x="3589098" y="199168"/>
        <a:ext cx="949803" cy="949803"/>
      </dsp:txXfrm>
    </dsp:sp>
    <dsp:sp modelId="{3D37E879-4E09-4D05-BD9A-F026D65ECD2E}">
      <dsp:nvSpPr>
        <dsp:cNvPr id="0" name=""/>
        <dsp:cNvSpPr/>
      </dsp:nvSpPr>
      <dsp:spPr>
        <a:xfrm>
          <a:off x="5427651" y="2037721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Factories</a:t>
          </a:r>
        </a:p>
      </dsp:txBody>
      <dsp:txXfrm>
        <a:off x="5624361" y="2234431"/>
        <a:ext cx="949803" cy="949803"/>
      </dsp:txXfrm>
    </dsp:sp>
    <dsp:sp modelId="{8DBC2A52-EF04-4DF4-BFC9-9B371311C325}">
      <dsp:nvSpPr>
        <dsp:cNvPr id="0" name=""/>
        <dsp:cNvSpPr/>
      </dsp:nvSpPr>
      <dsp:spPr>
        <a:xfrm>
          <a:off x="3392388" y="4072985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Helpers</a:t>
          </a:r>
        </a:p>
      </dsp:txBody>
      <dsp:txXfrm>
        <a:off x="3589098" y="4269695"/>
        <a:ext cx="949803" cy="949803"/>
      </dsp:txXfrm>
    </dsp:sp>
    <dsp:sp modelId="{CDC73397-0D6F-4220-9C9A-EBA34B335C8C}">
      <dsp:nvSpPr>
        <dsp:cNvPr id="0" name=""/>
        <dsp:cNvSpPr/>
      </dsp:nvSpPr>
      <dsp:spPr>
        <a:xfrm>
          <a:off x="1357124" y="2037721"/>
          <a:ext cx="1343223" cy="13432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Services</a:t>
          </a:r>
        </a:p>
      </dsp:txBody>
      <dsp:txXfrm>
        <a:off x="1553834" y="2234431"/>
        <a:ext cx="949803" cy="949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76F5CA-8A2D-4830-B149-1C11BE5A278C}">
      <dsp:nvSpPr>
        <dsp:cNvPr id="0" name=""/>
        <dsp:cNvSpPr/>
      </dsp:nvSpPr>
      <dsp:spPr>
        <a:xfrm>
          <a:off x="2773082" y="564"/>
          <a:ext cx="4159623" cy="220032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Create new </a:t>
          </a:r>
          <a:r>
            <a:rPr lang="en-US" sz="3000" kern="1200" dirty="0" err="1"/>
            <a:t>responsitory</a:t>
          </a:r>
          <a:endParaRPr lang="en-US" sz="3000" kern="1200" dirty="0"/>
        </a:p>
      </dsp:txBody>
      <dsp:txXfrm>
        <a:off x="2773082" y="275604"/>
        <a:ext cx="3334503" cy="1650241"/>
      </dsp:txXfrm>
    </dsp:sp>
    <dsp:sp modelId="{9B96C25C-4B49-4338-8E26-8EB7BA88DB4D}">
      <dsp:nvSpPr>
        <dsp:cNvPr id="0" name=""/>
        <dsp:cNvSpPr/>
      </dsp:nvSpPr>
      <dsp:spPr>
        <a:xfrm>
          <a:off x="0" y="564"/>
          <a:ext cx="2773082" cy="22003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Different folder structure</a:t>
          </a:r>
        </a:p>
      </dsp:txBody>
      <dsp:txXfrm>
        <a:off x="107411" y="107975"/>
        <a:ext cx="2558260" cy="1985499"/>
      </dsp:txXfrm>
    </dsp:sp>
    <dsp:sp modelId="{A059561B-B530-499C-AA83-CC01AA32A07E}">
      <dsp:nvSpPr>
        <dsp:cNvPr id="0" name=""/>
        <dsp:cNvSpPr/>
      </dsp:nvSpPr>
      <dsp:spPr>
        <a:xfrm>
          <a:off x="2773082" y="2420918"/>
          <a:ext cx="4159623" cy="220032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 err="1"/>
            <a:t>Refector</a:t>
          </a:r>
          <a:r>
            <a:rPr lang="en-US" sz="3000" kern="1200" dirty="0"/>
            <a:t> API follow by independent level</a:t>
          </a:r>
        </a:p>
      </dsp:txBody>
      <dsp:txXfrm>
        <a:off x="2773082" y="2695958"/>
        <a:ext cx="3334503" cy="1650241"/>
      </dsp:txXfrm>
    </dsp:sp>
    <dsp:sp modelId="{02D6FBA7-761D-4871-8B45-5F8E6C1799D0}">
      <dsp:nvSpPr>
        <dsp:cNvPr id="0" name=""/>
        <dsp:cNvSpPr/>
      </dsp:nvSpPr>
      <dsp:spPr>
        <a:xfrm>
          <a:off x="0" y="2420918"/>
          <a:ext cx="2773082" cy="22003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Module feature relationship </a:t>
          </a:r>
        </a:p>
      </dsp:txBody>
      <dsp:txXfrm>
        <a:off x="107411" y="2528329"/>
        <a:ext cx="2558260" cy="1985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90D19F-9EE3-43D8-9670-6A58E05C31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D55E1F-C225-46B0-8D02-A7F01D1EEC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D841-7B3C-47AF-987F-072B4B4DB2FC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CF677B-DDC3-4004-9B1B-95E07E15D2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43975-40E2-4F98-BE43-D14876F362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C8066-2EF6-4176-9ACB-F71BDAE9F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32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E7DBF-46FE-4FD5-AC56-18193FB86556}" type="datetimeFigureOut">
              <a:rPr lang="en-US" noProof="0" smtClean="0"/>
              <a:t>10/25/2022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54082-0EDA-40C0-B23E-AB88047B2438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25093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14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95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65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19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25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81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55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10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84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81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1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18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54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1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77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80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0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89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07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5420" y="2493085"/>
            <a:ext cx="4971618" cy="2033753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69348" y="2493085"/>
            <a:ext cx="4984220" cy="203375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108192" y="2842697"/>
            <a:ext cx="0" cy="1334530"/>
          </a:xfrm>
          <a:prstGeom prst="line">
            <a:avLst/>
          </a:prstGeom>
          <a:ln w="889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 descr="Color filled rectangle border"/>
          <p:cNvSpPr/>
          <p:nvPr userDrawn="1"/>
        </p:nvSpPr>
        <p:spPr>
          <a:xfrm>
            <a:off x="0" y="6479628"/>
            <a:ext cx="3054096" cy="378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 descr="Color filled rectangle border"/>
          <p:cNvSpPr/>
          <p:nvPr userDrawn="1"/>
        </p:nvSpPr>
        <p:spPr>
          <a:xfrm>
            <a:off x="3054096" y="6479628"/>
            <a:ext cx="3054096" cy="378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 descr="Color filled rectangle border"/>
          <p:cNvSpPr/>
          <p:nvPr userDrawn="1"/>
        </p:nvSpPr>
        <p:spPr>
          <a:xfrm>
            <a:off x="6108192" y="6479628"/>
            <a:ext cx="3054096" cy="378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 descr="Color filled rectangle border"/>
          <p:cNvSpPr/>
          <p:nvPr userDrawn="1"/>
        </p:nvSpPr>
        <p:spPr>
          <a:xfrm>
            <a:off x="9137904" y="6479628"/>
            <a:ext cx="3054096" cy="3783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0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51F-0685-470A-A63A-F808D54B9B6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DE3A-8A5F-47C4-AA75-58FC1EB2D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8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51F-0685-470A-A63A-F808D54B9B6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DE3A-8A5F-47C4-AA75-58FC1EB2D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47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51F-0685-470A-A63A-F808D54B9B6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DE3A-8A5F-47C4-AA75-58FC1EB2D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1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51F-0685-470A-A63A-F808D54B9B6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DE3A-8A5F-47C4-AA75-58FC1EB2D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2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610211"/>
            <a:ext cx="6934201" cy="9654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1" y="2727433"/>
            <a:ext cx="6934200" cy="258554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7" name="Rectangle 6" descr="Color filled rectangle border"/>
          <p:cNvSpPr/>
          <p:nvPr userDrawn="1"/>
        </p:nvSpPr>
        <p:spPr>
          <a:xfrm>
            <a:off x="0" y="6479628"/>
            <a:ext cx="3054096" cy="378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 descr="Color filled rectangle border"/>
          <p:cNvSpPr/>
          <p:nvPr userDrawn="1"/>
        </p:nvSpPr>
        <p:spPr>
          <a:xfrm>
            <a:off x="3054096" y="6479628"/>
            <a:ext cx="3054096" cy="378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 descr="Color filled rectangle border"/>
          <p:cNvSpPr/>
          <p:nvPr userDrawn="1"/>
        </p:nvSpPr>
        <p:spPr>
          <a:xfrm>
            <a:off x="6108192" y="6479628"/>
            <a:ext cx="3054096" cy="378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 descr="Color filled rectangle border"/>
          <p:cNvSpPr/>
          <p:nvPr userDrawn="1"/>
        </p:nvSpPr>
        <p:spPr>
          <a:xfrm>
            <a:off x="9137904" y="6479628"/>
            <a:ext cx="3054096" cy="3783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19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4837386" cy="99070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26758" y="2380595"/>
            <a:ext cx="4748828" cy="450383"/>
          </a:xfrm>
        </p:spPr>
        <p:txBody>
          <a:bodyPr>
            <a:normAutofit/>
          </a:bodyPr>
          <a:lstStyle>
            <a:lvl1pPr marL="0" indent="0">
              <a:buNone/>
              <a:tabLst>
                <a:tab pos="850392" algn="ctr"/>
                <a:tab pos="1545336" algn="ctr"/>
                <a:tab pos="2240280" algn="ctr"/>
                <a:tab pos="2926080" algn="ctr"/>
                <a:tab pos="3621024" algn="ctr"/>
                <a:tab pos="4315968" algn="ctr"/>
              </a:tabLst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558454" y="2317530"/>
            <a:ext cx="4795345" cy="4083269"/>
          </a:xfrm>
        </p:spPr>
        <p:txBody>
          <a:bodyPr>
            <a:normAutofit/>
          </a:bodyPr>
          <a:lstStyle>
            <a:lvl1pPr marL="0" indent="0">
              <a:lnSpc>
                <a:spcPct val="137000"/>
              </a:lnSpc>
              <a:spcBef>
                <a:spcPts val="0"/>
              </a:spcBef>
              <a:buNone/>
              <a:defRPr sz="17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557963" y="365125"/>
            <a:ext cx="4795837" cy="990709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grpSp>
        <p:nvGrpSpPr>
          <p:cNvPr id="23" name="Group 22" descr="Dashed lines"/>
          <p:cNvGrpSpPr/>
          <p:nvPr userDrawn="1"/>
        </p:nvGrpSpPr>
        <p:grpSpPr>
          <a:xfrm>
            <a:off x="6557963" y="2680139"/>
            <a:ext cx="4795836" cy="3565213"/>
            <a:chOff x="6557963" y="2680139"/>
            <a:chExt cx="4795836" cy="3565213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6557963" y="2680139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6557963" y="3037491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6557963" y="339242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6557963" y="374904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557963" y="410565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6557963" y="446227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557963" y="4818888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557963" y="517550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557963" y="553212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557963" y="588873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557963" y="624535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 userDrawn="1"/>
        </p:nvSpPr>
        <p:spPr>
          <a:xfrm>
            <a:off x="838200" y="1618737"/>
            <a:ext cx="4837386" cy="548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Text</a:t>
            </a:r>
          </a:p>
        </p:txBody>
      </p:sp>
      <p:grpSp>
        <p:nvGrpSpPr>
          <p:cNvPr id="25" name="Group 24" descr="Circle shapes"/>
          <p:cNvGrpSpPr/>
          <p:nvPr userDrawn="1"/>
        </p:nvGrpSpPr>
        <p:grpSpPr>
          <a:xfrm>
            <a:off x="987552" y="3151398"/>
            <a:ext cx="4471416" cy="2875416"/>
            <a:chOff x="987552" y="3151398"/>
            <a:chExt cx="4471416" cy="2875416"/>
          </a:xfrm>
        </p:grpSpPr>
        <p:grpSp>
          <p:nvGrpSpPr>
            <p:cNvPr id="26" name="Group 25"/>
            <p:cNvGrpSpPr/>
            <p:nvPr/>
          </p:nvGrpSpPr>
          <p:grpSpPr>
            <a:xfrm>
              <a:off x="987552" y="3151398"/>
              <a:ext cx="4471416" cy="310901"/>
              <a:chOff x="987552" y="3151398"/>
              <a:chExt cx="4471416" cy="310901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987552" y="315140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1682496" y="3151402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377440" y="315140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063240" y="315140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3758184" y="315140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4453128" y="3151399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148072" y="3151398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987552" y="3792532"/>
              <a:ext cx="4471416" cy="310901"/>
              <a:chOff x="987552" y="3792532"/>
              <a:chExt cx="4471416" cy="310901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987552" y="3792537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682496" y="3792536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377440" y="3792534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063240" y="3792534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3758184" y="3792534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453128" y="379253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148072" y="3792532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987552" y="4433661"/>
              <a:ext cx="4471416" cy="310901"/>
              <a:chOff x="987552" y="4433661"/>
              <a:chExt cx="4471416" cy="310901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987552" y="4433666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682496" y="4433665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377440" y="443366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63240" y="443366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758184" y="443366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4453128" y="4433662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148072" y="4433661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987552" y="5074788"/>
              <a:ext cx="4471416" cy="310901"/>
              <a:chOff x="987552" y="5074788"/>
              <a:chExt cx="4471416" cy="310901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987552" y="507479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682496" y="5074792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377440" y="507479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3063240" y="507479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758184" y="507479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4453128" y="5074789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5148072" y="5074788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987552" y="5715913"/>
              <a:ext cx="4471416" cy="310901"/>
              <a:chOff x="987552" y="5715913"/>
              <a:chExt cx="4471416" cy="310901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987552" y="5715918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682496" y="5715917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377440" y="5715915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3063240" y="5715915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3758184" y="5715915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453128" y="5715914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148072" y="571591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2144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4837386" cy="99070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96112" y="2929835"/>
            <a:ext cx="3310128" cy="369421"/>
          </a:xfrm>
        </p:spPr>
        <p:txBody>
          <a:bodyPr>
            <a:normAutofit/>
          </a:bodyPr>
          <a:lstStyle>
            <a:lvl1pPr marL="0" indent="0">
              <a:buNone/>
              <a:tabLst>
                <a:tab pos="576072" algn="ctr"/>
                <a:tab pos="1051560" algn="ctr"/>
                <a:tab pos="1527048" algn="ctr"/>
                <a:tab pos="2002536" algn="ctr"/>
                <a:tab pos="2478024" algn="ctr"/>
                <a:tab pos="2953512" algn="ctr"/>
              </a:tabLst>
              <a:defRPr sz="1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42460" y="2930778"/>
            <a:ext cx="3310128" cy="362604"/>
          </a:xfrm>
        </p:spPr>
        <p:txBody>
          <a:bodyPr>
            <a:normAutofit/>
          </a:bodyPr>
          <a:lstStyle>
            <a:lvl1pPr marL="0" indent="0">
              <a:buNone/>
              <a:tabLst>
                <a:tab pos="576072" algn="ctr"/>
                <a:tab pos="1051560" algn="ctr"/>
                <a:tab pos="1527048" algn="ctr"/>
                <a:tab pos="2002536" algn="ctr"/>
                <a:tab pos="2478024" algn="ctr"/>
                <a:tab pos="2953512" algn="ctr"/>
              </a:tabLst>
              <a:defRPr sz="1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557963" y="365125"/>
            <a:ext cx="4795837" cy="990709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7988808" y="2929835"/>
            <a:ext cx="3310128" cy="369421"/>
          </a:xfrm>
        </p:spPr>
        <p:txBody>
          <a:bodyPr>
            <a:normAutofit/>
          </a:bodyPr>
          <a:lstStyle>
            <a:lvl1pPr marL="0" indent="0">
              <a:buNone/>
              <a:tabLst>
                <a:tab pos="576072" algn="ctr"/>
                <a:tab pos="1051560" algn="ctr"/>
                <a:tab pos="1527048" algn="ctr"/>
                <a:tab pos="2002536" algn="ctr"/>
                <a:tab pos="2478024" algn="ctr"/>
                <a:tab pos="2953512" algn="ctr"/>
              </a:tabLst>
              <a:defRPr sz="1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13486" y="1915303"/>
            <a:ext cx="3364993" cy="7537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364076" y="1915303"/>
            <a:ext cx="3364992" cy="7537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914665" y="1920240"/>
            <a:ext cx="3364992" cy="7537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grpSp>
        <p:nvGrpSpPr>
          <p:cNvPr id="11" name="Group 10" descr="Circle shapes"/>
          <p:cNvGrpSpPr/>
          <p:nvPr userDrawn="1"/>
        </p:nvGrpSpPr>
        <p:grpSpPr>
          <a:xfrm>
            <a:off x="964478" y="3558746"/>
            <a:ext cx="3082157" cy="2218040"/>
            <a:chOff x="976835" y="3558746"/>
            <a:chExt cx="3082157" cy="2218040"/>
          </a:xfrm>
        </p:grpSpPr>
        <p:grpSp>
          <p:nvGrpSpPr>
            <p:cNvPr id="12" name="Group 11"/>
            <p:cNvGrpSpPr/>
            <p:nvPr/>
          </p:nvGrpSpPr>
          <p:grpSpPr>
            <a:xfrm>
              <a:off x="977464" y="3558746"/>
              <a:ext cx="3081528" cy="228600"/>
              <a:chOff x="914400" y="3558746"/>
              <a:chExt cx="3081528" cy="22860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77464" y="4056106"/>
              <a:ext cx="3081528" cy="228600"/>
              <a:chOff x="914400" y="3558746"/>
              <a:chExt cx="3081528" cy="228600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76835" y="4553466"/>
              <a:ext cx="3081528" cy="228600"/>
              <a:chOff x="914400" y="3558746"/>
              <a:chExt cx="3081528" cy="22860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76835" y="5046565"/>
              <a:ext cx="3081528" cy="228600"/>
              <a:chOff x="914400" y="3558746"/>
              <a:chExt cx="3081528" cy="2286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976835" y="5548186"/>
              <a:ext cx="3081528" cy="228600"/>
              <a:chOff x="914400" y="3558746"/>
              <a:chExt cx="3081528" cy="22860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" name="Group 51" descr="Circle shapes"/>
          <p:cNvGrpSpPr/>
          <p:nvPr userDrawn="1"/>
        </p:nvGrpSpPr>
        <p:grpSpPr>
          <a:xfrm>
            <a:off x="4517850" y="3558746"/>
            <a:ext cx="3082157" cy="2218040"/>
            <a:chOff x="976835" y="3558746"/>
            <a:chExt cx="3082157" cy="2218040"/>
          </a:xfrm>
        </p:grpSpPr>
        <p:grpSp>
          <p:nvGrpSpPr>
            <p:cNvPr id="53" name="Group 52"/>
            <p:cNvGrpSpPr/>
            <p:nvPr/>
          </p:nvGrpSpPr>
          <p:grpSpPr>
            <a:xfrm>
              <a:off x="977464" y="3558746"/>
              <a:ext cx="3081528" cy="228600"/>
              <a:chOff x="914400" y="3558746"/>
              <a:chExt cx="3081528" cy="228600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77464" y="4056106"/>
              <a:ext cx="3081528" cy="228600"/>
              <a:chOff x="914400" y="3558746"/>
              <a:chExt cx="3081528" cy="228600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976835" y="4553466"/>
              <a:ext cx="3081528" cy="228600"/>
              <a:chOff x="914400" y="3558746"/>
              <a:chExt cx="3081528" cy="228600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976835" y="5046565"/>
              <a:ext cx="3081528" cy="228600"/>
              <a:chOff x="914400" y="3558746"/>
              <a:chExt cx="3081528" cy="228600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76835" y="5548186"/>
              <a:ext cx="3081528" cy="228600"/>
              <a:chOff x="914400" y="3558746"/>
              <a:chExt cx="3081528" cy="228600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3" name="Group 92" descr="Circle shapes"/>
          <p:cNvGrpSpPr/>
          <p:nvPr userDrawn="1"/>
        </p:nvGrpSpPr>
        <p:grpSpPr>
          <a:xfrm>
            <a:off x="8068440" y="3558746"/>
            <a:ext cx="3082157" cy="2218040"/>
            <a:chOff x="976835" y="3558746"/>
            <a:chExt cx="3082157" cy="2218040"/>
          </a:xfrm>
        </p:grpSpPr>
        <p:grpSp>
          <p:nvGrpSpPr>
            <p:cNvPr id="94" name="Group 93"/>
            <p:cNvGrpSpPr/>
            <p:nvPr/>
          </p:nvGrpSpPr>
          <p:grpSpPr>
            <a:xfrm>
              <a:off x="977464" y="3558746"/>
              <a:ext cx="3081528" cy="228600"/>
              <a:chOff x="914400" y="3558746"/>
              <a:chExt cx="3081528" cy="228600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977464" y="4056106"/>
              <a:ext cx="3081528" cy="228600"/>
              <a:chOff x="914400" y="3558746"/>
              <a:chExt cx="3081528" cy="228600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976835" y="4553466"/>
              <a:ext cx="3081528" cy="228600"/>
              <a:chOff x="914400" y="3558746"/>
              <a:chExt cx="3081528" cy="228600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976835" y="5046565"/>
              <a:ext cx="3081528" cy="228600"/>
              <a:chOff x="914400" y="3558746"/>
              <a:chExt cx="3081528" cy="228600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976835" y="5548186"/>
              <a:ext cx="3081528" cy="228600"/>
              <a:chOff x="914400" y="3558746"/>
              <a:chExt cx="3081528" cy="2286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9836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4837386" cy="99070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198" y="1877694"/>
            <a:ext cx="2487168" cy="369421"/>
          </a:xfrm>
        </p:spPr>
        <p:txBody>
          <a:bodyPr anchor="ctr">
            <a:normAutofit/>
          </a:bodyPr>
          <a:lstStyle>
            <a:lvl1pPr marL="0" indent="0">
              <a:buNone/>
              <a:tabLst>
                <a:tab pos="429768" algn="ctr"/>
                <a:tab pos="795528" algn="ctr"/>
                <a:tab pos="1161288" algn="ctr"/>
                <a:tab pos="1527048" algn="ctr"/>
                <a:tab pos="1892808" algn="ctr"/>
                <a:tab pos="2258568" algn="ctr"/>
              </a:tabLst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41662" y="1877694"/>
            <a:ext cx="2487168" cy="362604"/>
          </a:xfrm>
        </p:spPr>
        <p:txBody>
          <a:bodyPr anchor="ctr">
            <a:normAutofit/>
          </a:bodyPr>
          <a:lstStyle>
            <a:lvl1pPr marL="0" indent="0">
              <a:buNone/>
              <a:tabLst>
                <a:tab pos="429768" algn="ctr"/>
                <a:tab pos="795528" algn="ctr"/>
                <a:tab pos="1161288" algn="ctr"/>
                <a:tab pos="1527048" algn="ctr"/>
                <a:tab pos="1892808" algn="ctr"/>
                <a:tab pos="2258568" algn="ctr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557963" y="365125"/>
            <a:ext cx="4795837" cy="990709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6213291" y="1881347"/>
            <a:ext cx="2487168" cy="369421"/>
          </a:xfrm>
        </p:spPr>
        <p:txBody>
          <a:bodyPr anchor="ctr">
            <a:normAutofit/>
          </a:bodyPr>
          <a:lstStyle>
            <a:lvl1pPr marL="0" indent="0">
              <a:buNone/>
              <a:tabLst>
                <a:tab pos="429768" algn="ctr"/>
                <a:tab pos="795528" algn="ctr"/>
                <a:tab pos="1161288" algn="ctr"/>
                <a:tab pos="1527048" algn="ctr"/>
                <a:tab pos="1892808" algn="ctr"/>
                <a:tab pos="2258568" algn="ctr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8884920" y="1881348"/>
            <a:ext cx="2487168" cy="369421"/>
          </a:xfrm>
        </p:spPr>
        <p:txBody>
          <a:bodyPr anchor="ctr">
            <a:normAutofit/>
          </a:bodyPr>
          <a:lstStyle>
            <a:lvl1pPr marL="0" indent="0">
              <a:buNone/>
              <a:tabLst>
                <a:tab pos="429768" algn="ctr"/>
                <a:tab pos="795528" algn="ctr"/>
                <a:tab pos="1161288" algn="ctr"/>
                <a:tab pos="1527048" algn="ctr"/>
                <a:tab pos="1892808" algn="ctr"/>
                <a:tab pos="2258568" algn="ctr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838198" y="1355834"/>
            <a:ext cx="2468880" cy="513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541662" y="1355834"/>
            <a:ext cx="2468880" cy="5133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213291" y="1355834"/>
            <a:ext cx="2468880" cy="5133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8884920" y="1355834"/>
            <a:ext cx="2468880" cy="5133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grpSp>
        <p:nvGrpSpPr>
          <p:cNvPr id="21" name="Group 20" descr="Circle shapes"/>
          <p:cNvGrpSpPr/>
          <p:nvPr userDrawn="1"/>
        </p:nvGrpSpPr>
        <p:grpSpPr>
          <a:xfrm>
            <a:off x="905433" y="2393577"/>
            <a:ext cx="2358975" cy="1394592"/>
            <a:chOff x="905433" y="2595282"/>
            <a:chExt cx="2358975" cy="1394592"/>
          </a:xfrm>
        </p:grpSpPr>
        <p:grpSp>
          <p:nvGrpSpPr>
            <p:cNvPr id="22" name="Group 21"/>
            <p:cNvGrpSpPr/>
            <p:nvPr/>
          </p:nvGrpSpPr>
          <p:grpSpPr>
            <a:xfrm>
              <a:off x="905433" y="2595282"/>
              <a:ext cx="2358975" cy="179758"/>
              <a:chOff x="891986" y="2595282"/>
              <a:chExt cx="2358975" cy="179758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905433" y="2903611"/>
              <a:ext cx="2358975" cy="179758"/>
              <a:chOff x="891986" y="2595282"/>
              <a:chExt cx="2358975" cy="179758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905433" y="3205216"/>
              <a:ext cx="2358975" cy="179758"/>
              <a:chOff x="891986" y="2595282"/>
              <a:chExt cx="2358975" cy="179758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905433" y="3500097"/>
              <a:ext cx="2358975" cy="179758"/>
              <a:chOff x="891986" y="2595282"/>
              <a:chExt cx="2358975" cy="179758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905433" y="3810116"/>
              <a:ext cx="2358975" cy="179758"/>
              <a:chOff x="891986" y="2595282"/>
              <a:chExt cx="2358975" cy="179758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2" name="Group 61" descr="Circle shapes"/>
          <p:cNvGrpSpPr/>
          <p:nvPr userDrawn="1"/>
        </p:nvGrpSpPr>
        <p:grpSpPr>
          <a:xfrm>
            <a:off x="6287795" y="2393577"/>
            <a:ext cx="2358975" cy="1394592"/>
            <a:chOff x="905433" y="2595282"/>
            <a:chExt cx="2358975" cy="1394592"/>
          </a:xfrm>
        </p:grpSpPr>
        <p:grpSp>
          <p:nvGrpSpPr>
            <p:cNvPr id="63" name="Group 62"/>
            <p:cNvGrpSpPr/>
            <p:nvPr/>
          </p:nvGrpSpPr>
          <p:grpSpPr>
            <a:xfrm>
              <a:off x="905433" y="2595282"/>
              <a:ext cx="2358975" cy="179758"/>
              <a:chOff x="891986" y="2595282"/>
              <a:chExt cx="2358975" cy="179758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905433" y="2903611"/>
              <a:ext cx="2358975" cy="179758"/>
              <a:chOff x="891986" y="2595282"/>
              <a:chExt cx="2358975" cy="179758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905433" y="3205216"/>
              <a:ext cx="2358975" cy="179758"/>
              <a:chOff x="891986" y="2595282"/>
              <a:chExt cx="2358975" cy="179758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905433" y="3500097"/>
              <a:ext cx="2358975" cy="179758"/>
              <a:chOff x="891986" y="2595282"/>
              <a:chExt cx="2358975" cy="179758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905433" y="3810116"/>
              <a:ext cx="2358975" cy="179758"/>
              <a:chOff x="891986" y="2595282"/>
              <a:chExt cx="2358975" cy="179758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 descr="Circle shapes"/>
          <p:cNvGrpSpPr/>
          <p:nvPr userDrawn="1"/>
        </p:nvGrpSpPr>
        <p:grpSpPr>
          <a:xfrm>
            <a:off x="3596614" y="2393621"/>
            <a:ext cx="2358975" cy="1394592"/>
            <a:chOff x="905433" y="2595282"/>
            <a:chExt cx="2358975" cy="1394592"/>
          </a:xfrm>
        </p:grpSpPr>
        <p:grpSp>
          <p:nvGrpSpPr>
            <p:cNvPr id="104" name="Group 103"/>
            <p:cNvGrpSpPr/>
            <p:nvPr/>
          </p:nvGrpSpPr>
          <p:grpSpPr>
            <a:xfrm>
              <a:off x="905433" y="2595282"/>
              <a:ext cx="2358975" cy="179758"/>
              <a:chOff x="891986" y="2595282"/>
              <a:chExt cx="2358975" cy="179758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905433" y="2903611"/>
              <a:ext cx="2358975" cy="179758"/>
              <a:chOff x="891986" y="2595282"/>
              <a:chExt cx="2358975" cy="179758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905433" y="3205216"/>
              <a:ext cx="2358975" cy="179758"/>
              <a:chOff x="891986" y="2595282"/>
              <a:chExt cx="2358975" cy="179758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905433" y="3500097"/>
              <a:ext cx="2358975" cy="179758"/>
              <a:chOff x="891986" y="2595282"/>
              <a:chExt cx="2358975" cy="179758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905433" y="3810116"/>
              <a:ext cx="2358975" cy="179758"/>
              <a:chOff x="891986" y="2595282"/>
              <a:chExt cx="2358975" cy="179758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4" name="Group 143" descr="Circle shapes"/>
          <p:cNvGrpSpPr/>
          <p:nvPr userDrawn="1"/>
        </p:nvGrpSpPr>
        <p:grpSpPr>
          <a:xfrm>
            <a:off x="8969655" y="2395728"/>
            <a:ext cx="2358975" cy="1394592"/>
            <a:chOff x="905433" y="2595282"/>
            <a:chExt cx="2358975" cy="1394592"/>
          </a:xfrm>
        </p:grpSpPr>
        <p:grpSp>
          <p:nvGrpSpPr>
            <p:cNvPr id="145" name="Group 144"/>
            <p:cNvGrpSpPr/>
            <p:nvPr/>
          </p:nvGrpSpPr>
          <p:grpSpPr>
            <a:xfrm>
              <a:off x="905433" y="2595282"/>
              <a:ext cx="2358975" cy="179758"/>
              <a:chOff x="891986" y="2595282"/>
              <a:chExt cx="2358975" cy="179758"/>
            </a:xfrm>
          </p:grpSpPr>
          <p:sp>
            <p:nvSpPr>
              <p:cNvPr id="178" name="Oval 177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905433" y="2903611"/>
              <a:ext cx="2358975" cy="179758"/>
              <a:chOff x="891986" y="2595282"/>
              <a:chExt cx="2358975" cy="179758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905433" y="3205216"/>
              <a:ext cx="2358975" cy="179758"/>
              <a:chOff x="891986" y="2595282"/>
              <a:chExt cx="2358975" cy="179758"/>
            </a:xfrm>
          </p:grpSpPr>
          <p:sp>
            <p:nvSpPr>
              <p:cNvPr id="164" name="Oval 163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905433" y="3500097"/>
              <a:ext cx="2358975" cy="179758"/>
              <a:chOff x="891986" y="2595282"/>
              <a:chExt cx="2358975" cy="179758"/>
            </a:xfrm>
          </p:grpSpPr>
          <p:sp>
            <p:nvSpPr>
              <p:cNvPr id="157" name="Oval 156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905433" y="3810116"/>
              <a:ext cx="2358975" cy="179758"/>
              <a:chOff x="891986" y="2595282"/>
              <a:chExt cx="2358975" cy="179758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9" name="Group 348" descr="Dashed lines"/>
          <p:cNvGrpSpPr/>
          <p:nvPr userDrawn="1"/>
        </p:nvGrpSpPr>
        <p:grpSpPr>
          <a:xfrm>
            <a:off x="896377" y="4239037"/>
            <a:ext cx="2384144" cy="2121587"/>
            <a:chOff x="6557963" y="2680139"/>
            <a:chExt cx="4795836" cy="3565213"/>
          </a:xfrm>
        </p:grpSpPr>
        <p:cxnSp>
          <p:nvCxnSpPr>
            <p:cNvPr id="350" name="Straight Connector 349"/>
            <p:cNvCxnSpPr/>
            <p:nvPr userDrawn="1"/>
          </p:nvCxnSpPr>
          <p:spPr>
            <a:xfrm>
              <a:off x="6557963" y="2680139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>
            <a:xfrm>
              <a:off x="6557963" y="3037491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>
            <a:xfrm>
              <a:off x="6557963" y="339242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>
            <a:xfrm>
              <a:off x="6557963" y="374904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>
            <a:xfrm>
              <a:off x="6557963" y="410565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>
            <a:xfrm>
              <a:off x="6557963" y="446227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>
            <a:xfrm>
              <a:off x="6557963" y="4818888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>
            <a:xfrm>
              <a:off x="6557963" y="517550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>
            <a:xfrm>
              <a:off x="6557963" y="553212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>
            <a:xfrm>
              <a:off x="6557963" y="588873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>
            <a:xfrm>
              <a:off x="6557963" y="624535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2" name="Group 361" descr="Dashed lines"/>
          <p:cNvGrpSpPr/>
          <p:nvPr userDrawn="1"/>
        </p:nvGrpSpPr>
        <p:grpSpPr>
          <a:xfrm>
            <a:off x="3599840" y="4239037"/>
            <a:ext cx="2384144" cy="2121587"/>
            <a:chOff x="6557963" y="2680139"/>
            <a:chExt cx="4795836" cy="3565213"/>
          </a:xfrm>
        </p:grpSpPr>
        <p:cxnSp>
          <p:nvCxnSpPr>
            <p:cNvPr id="363" name="Straight Connector 362"/>
            <p:cNvCxnSpPr/>
            <p:nvPr userDrawn="1"/>
          </p:nvCxnSpPr>
          <p:spPr>
            <a:xfrm>
              <a:off x="6557963" y="2680139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>
            <a:xfrm>
              <a:off x="6557963" y="3037491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>
            <a:xfrm>
              <a:off x="6557963" y="339242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>
            <a:xfrm>
              <a:off x="6557963" y="374904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>
            <a:xfrm>
              <a:off x="6557963" y="410565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>
            <a:xfrm>
              <a:off x="6557963" y="446227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>
            <a:xfrm>
              <a:off x="6557963" y="4818888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>
            <a:xfrm>
              <a:off x="6557963" y="517550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>
            <a:xfrm>
              <a:off x="6557963" y="553212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>
            <a:xfrm>
              <a:off x="6557963" y="588873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>
            <a:xfrm>
              <a:off x="6557963" y="624535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5" name="Group 374" descr="Dashed lines"/>
          <p:cNvGrpSpPr/>
          <p:nvPr userDrawn="1"/>
        </p:nvGrpSpPr>
        <p:grpSpPr>
          <a:xfrm>
            <a:off x="6298027" y="4239037"/>
            <a:ext cx="2384144" cy="2121587"/>
            <a:chOff x="6557963" y="2680139"/>
            <a:chExt cx="4795836" cy="3565213"/>
          </a:xfrm>
        </p:grpSpPr>
        <p:cxnSp>
          <p:nvCxnSpPr>
            <p:cNvPr id="376" name="Straight Connector 375"/>
            <p:cNvCxnSpPr/>
            <p:nvPr userDrawn="1"/>
          </p:nvCxnSpPr>
          <p:spPr>
            <a:xfrm>
              <a:off x="6557963" y="2680139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>
            <a:xfrm>
              <a:off x="6557963" y="3037491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>
            <a:xfrm>
              <a:off x="6557963" y="339242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>
            <a:xfrm>
              <a:off x="6557963" y="374904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>
            <a:xfrm>
              <a:off x="6557963" y="410565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>
            <a:xfrm>
              <a:off x="6557963" y="446227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>
            <a:xfrm>
              <a:off x="6557963" y="4818888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>
            <a:xfrm>
              <a:off x="6557963" y="517550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>
            <a:xfrm>
              <a:off x="6557963" y="553212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 userDrawn="1"/>
          </p:nvCxnSpPr>
          <p:spPr>
            <a:xfrm>
              <a:off x="6557963" y="588873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 userDrawn="1"/>
          </p:nvCxnSpPr>
          <p:spPr>
            <a:xfrm>
              <a:off x="6557963" y="624535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1" name="Group 400" descr="Dashed lines"/>
          <p:cNvGrpSpPr/>
          <p:nvPr userDrawn="1"/>
        </p:nvGrpSpPr>
        <p:grpSpPr>
          <a:xfrm>
            <a:off x="8996214" y="4232850"/>
            <a:ext cx="2384144" cy="2121587"/>
            <a:chOff x="6557963" y="2680139"/>
            <a:chExt cx="4795836" cy="3565213"/>
          </a:xfrm>
        </p:grpSpPr>
        <p:cxnSp>
          <p:nvCxnSpPr>
            <p:cNvPr id="402" name="Straight Connector 401"/>
            <p:cNvCxnSpPr/>
            <p:nvPr userDrawn="1"/>
          </p:nvCxnSpPr>
          <p:spPr>
            <a:xfrm>
              <a:off x="6557963" y="2680139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 userDrawn="1"/>
          </p:nvCxnSpPr>
          <p:spPr>
            <a:xfrm>
              <a:off x="6557963" y="3037491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 userDrawn="1"/>
          </p:nvCxnSpPr>
          <p:spPr>
            <a:xfrm>
              <a:off x="6557963" y="339242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 userDrawn="1"/>
          </p:nvCxnSpPr>
          <p:spPr>
            <a:xfrm>
              <a:off x="6557963" y="374904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 userDrawn="1"/>
          </p:nvCxnSpPr>
          <p:spPr>
            <a:xfrm>
              <a:off x="6557963" y="410565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 userDrawn="1"/>
          </p:nvCxnSpPr>
          <p:spPr>
            <a:xfrm>
              <a:off x="6557963" y="446227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/>
            <p:nvPr userDrawn="1"/>
          </p:nvCxnSpPr>
          <p:spPr>
            <a:xfrm>
              <a:off x="6557963" y="4818888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/>
            <p:nvPr userDrawn="1"/>
          </p:nvCxnSpPr>
          <p:spPr>
            <a:xfrm>
              <a:off x="6557963" y="517550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/>
            <p:nvPr userDrawn="1"/>
          </p:nvCxnSpPr>
          <p:spPr>
            <a:xfrm>
              <a:off x="6557963" y="553212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 userDrawn="1"/>
          </p:nvCxnSpPr>
          <p:spPr>
            <a:xfrm>
              <a:off x="6557963" y="588873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 userDrawn="1"/>
          </p:nvCxnSpPr>
          <p:spPr>
            <a:xfrm>
              <a:off x="6557963" y="624535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1" name="Text Placeholder 360"/>
          <p:cNvSpPr>
            <a:spLocks noGrp="1"/>
          </p:cNvSpPr>
          <p:nvPr>
            <p:ph type="body" sz="quarter" idx="13" hasCustomPrompt="1"/>
          </p:nvPr>
        </p:nvSpPr>
        <p:spPr>
          <a:xfrm>
            <a:off x="844865" y="3983201"/>
            <a:ext cx="2487168" cy="25100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74" name="Text Placeholder 360"/>
          <p:cNvSpPr>
            <a:spLocks noGrp="1"/>
          </p:cNvSpPr>
          <p:nvPr>
            <p:ph type="body" sz="quarter" idx="14" hasCustomPrompt="1"/>
          </p:nvPr>
        </p:nvSpPr>
        <p:spPr>
          <a:xfrm>
            <a:off x="3541662" y="3989388"/>
            <a:ext cx="2487168" cy="25100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87" name="Text Placeholder 360"/>
          <p:cNvSpPr>
            <a:spLocks noGrp="1"/>
          </p:cNvSpPr>
          <p:nvPr>
            <p:ph type="body" sz="quarter" idx="15" hasCustomPrompt="1"/>
          </p:nvPr>
        </p:nvSpPr>
        <p:spPr>
          <a:xfrm>
            <a:off x="6239849" y="3989388"/>
            <a:ext cx="2487168" cy="25100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3" name="Text Placeholder 360"/>
          <p:cNvSpPr>
            <a:spLocks noGrp="1"/>
          </p:cNvSpPr>
          <p:nvPr>
            <p:ph type="body" sz="quarter" idx="16" hasCustomPrompt="1"/>
          </p:nvPr>
        </p:nvSpPr>
        <p:spPr>
          <a:xfrm>
            <a:off x="8938036" y="3983201"/>
            <a:ext cx="2487168" cy="25100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398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51F-0685-470A-A63A-F808D54B9B6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DE3A-8A5F-47C4-AA75-58FC1EB2D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70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51F-0685-470A-A63A-F808D54B9B6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DE3A-8A5F-47C4-AA75-58FC1EB2D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09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51F-0685-470A-A63A-F808D54B9B6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DE3A-8A5F-47C4-AA75-58FC1EB2D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8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51F-0685-470A-A63A-F808D54B9B6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DE3A-8A5F-47C4-AA75-58FC1EB2D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71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9551F-0685-470A-A63A-F808D54B9B6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BDE3A-8A5F-47C4-AA75-58FC1EB2D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0" r:id="rId4"/>
    <p:sldLayoutId id="2147483661" r:id="rId5"/>
    <p:sldLayoutId id="2147483651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expressjs.com/en/guide/using-middleware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nodejs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vietnix.vn/cli-la-gi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0.wmf"/><Relationship Id="rId10" Type="http://schemas.microsoft.com/office/2007/relationships/diagramDrawing" Target="../diagrams/drawing1.xml"/><Relationship Id="rId4" Type="http://schemas.openxmlformats.org/officeDocument/2006/relationships/oleObject" Target="../embeddings/oleObject2.bin"/><Relationship Id="rId9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153" y="825936"/>
            <a:ext cx="11689977" cy="2033752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NESTJS AND MIGRATING HR BACHEND TO NESTJS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Presenter: Huynh Gia Thien</a:t>
            </a:r>
          </a:p>
        </p:txBody>
      </p:sp>
      <p:pic>
        <p:nvPicPr>
          <p:cNvPr id="1026" name="Picture 2" descr="Startup-HCM] Công Ty C2C Tech Hub Tuyển Dụng Thực Tập Sinh Nhân Sự  Full-time 2022 - YBOX">
            <a:extLst>
              <a:ext uri="{FF2B5EF4-FFF2-40B4-BE49-F238E27FC236}">
                <a16:creationId xmlns:a16="http://schemas.microsoft.com/office/drawing/2014/main" id="{FEAD0466-25DE-A1F4-F0F3-E9792A6B2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0" y="197225"/>
            <a:ext cx="3682698" cy="8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770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tup-HCM] Công Ty C2C Tech Hub Tuyển Dụng Thực Tập Sinh Nhân Sự  Full-time 2022 - YBOX">
            <a:extLst>
              <a:ext uri="{FF2B5EF4-FFF2-40B4-BE49-F238E27FC236}">
                <a16:creationId xmlns:a16="http://schemas.microsoft.com/office/drawing/2014/main" id="{EF59BE14-5332-F920-66B8-A1FDACED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0" y="197225"/>
            <a:ext cx="3682698" cy="8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1E59E4-32DF-BB1B-7072-2B207327D92D}"/>
              </a:ext>
            </a:extLst>
          </p:cNvPr>
          <p:cNvGrpSpPr/>
          <p:nvPr/>
        </p:nvGrpSpPr>
        <p:grpSpPr>
          <a:xfrm>
            <a:off x="4555316" y="197225"/>
            <a:ext cx="4452992" cy="995572"/>
            <a:chOff x="925513" y="3281809"/>
            <a:chExt cx="4612828" cy="1276130"/>
          </a:xfrm>
        </p:grpSpPr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15F3B01A-5A19-4956-3B6E-24A120BE1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3" y="3283640"/>
              <a:ext cx="4516409" cy="1272469"/>
            </a:xfrm>
            <a:custGeom>
              <a:avLst/>
              <a:gdLst>
                <a:gd name="T0" fmla="*/ 176 w 1850"/>
                <a:gd name="T1" fmla="*/ 0 h 523"/>
                <a:gd name="T2" fmla="*/ 105 w 1850"/>
                <a:gd name="T3" fmla="*/ 13 h 523"/>
                <a:gd name="T4" fmla="*/ 48 w 1850"/>
                <a:gd name="T5" fmla="*/ 50 h 523"/>
                <a:gd name="T6" fmla="*/ 13 w 1850"/>
                <a:gd name="T7" fmla="*/ 104 h 523"/>
                <a:gd name="T8" fmla="*/ 0 w 1850"/>
                <a:gd name="T9" fmla="*/ 169 h 523"/>
                <a:gd name="T10" fmla="*/ 103 w 1850"/>
                <a:gd name="T11" fmla="*/ 169 h 523"/>
                <a:gd name="T12" fmla="*/ 108 w 1850"/>
                <a:gd name="T13" fmla="*/ 134 h 523"/>
                <a:gd name="T14" fmla="*/ 122 w 1850"/>
                <a:gd name="T15" fmla="*/ 107 h 523"/>
                <a:gd name="T16" fmla="*/ 146 w 1850"/>
                <a:gd name="T17" fmla="*/ 89 h 523"/>
                <a:gd name="T18" fmla="*/ 178 w 1850"/>
                <a:gd name="T19" fmla="*/ 82 h 523"/>
                <a:gd name="T20" fmla="*/ 227 w 1850"/>
                <a:gd name="T21" fmla="*/ 102 h 523"/>
                <a:gd name="T22" fmla="*/ 245 w 1850"/>
                <a:gd name="T23" fmla="*/ 156 h 523"/>
                <a:gd name="T24" fmla="*/ 241 w 1850"/>
                <a:gd name="T25" fmla="*/ 180 h 523"/>
                <a:gd name="T26" fmla="*/ 230 w 1850"/>
                <a:gd name="T27" fmla="*/ 206 h 523"/>
                <a:gd name="T28" fmla="*/ 209 w 1850"/>
                <a:gd name="T29" fmla="*/ 237 h 523"/>
                <a:gd name="T30" fmla="*/ 177 w 1850"/>
                <a:gd name="T31" fmla="*/ 275 h 523"/>
                <a:gd name="T32" fmla="*/ 10 w 1850"/>
                <a:gd name="T33" fmla="*/ 453 h 523"/>
                <a:gd name="T34" fmla="*/ 10 w 1850"/>
                <a:gd name="T35" fmla="*/ 523 h 523"/>
                <a:gd name="T36" fmla="*/ 134 w 1850"/>
                <a:gd name="T37" fmla="*/ 523 h 523"/>
                <a:gd name="T38" fmla="*/ 356 w 1850"/>
                <a:gd name="T39" fmla="*/ 523 h 523"/>
                <a:gd name="T40" fmla="*/ 364 w 1850"/>
                <a:gd name="T41" fmla="*/ 523 h 523"/>
                <a:gd name="T42" fmla="*/ 1850 w 1850"/>
                <a:gd name="T43" fmla="*/ 523 h 523"/>
                <a:gd name="T44" fmla="*/ 1850 w 1850"/>
                <a:gd name="T45" fmla="*/ 0 h 523"/>
                <a:gd name="T46" fmla="*/ 171 w 1850"/>
                <a:gd name="T47" fmla="*/ 0 h 523"/>
                <a:gd name="T48" fmla="*/ 176 w 1850"/>
                <a:gd name="T4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50" h="523">
                  <a:moveTo>
                    <a:pt x="176" y="0"/>
                  </a:moveTo>
                  <a:cubicBezTo>
                    <a:pt x="150" y="0"/>
                    <a:pt x="126" y="5"/>
                    <a:pt x="105" y="13"/>
                  </a:cubicBezTo>
                  <a:cubicBezTo>
                    <a:pt x="83" y="22"/>
                    <a:pt x="64" y="34"/>
                    <a:pt x="48" y="50"/>
                  </a:cubicBezTo>
                  <a:cubicBezTo>
                    <a:pt x="33" y="65"/>
                    <a:pt x="21" y="83"/>
                    <a:pt x="13" y="104"/>
                  </a:cubicBezTo>
                  <a:cubicBezTo>
                    <a:pt x="4" y="124"/>
                    <a:pt x="0" y="146"/>
                    <a:pt x="0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3" y="157"/>
                    <a:pt x="105" y="145"/>
                    <a:pt x="108" y="134"/>
                  </a:cubicBezTo>
                  <a:cubicBezTo>
                    <a:pt x="111" y="124"/>
                    <a:pt x="116" y="115"/>
                    <a:pt x="122" y="107"/>
                  </a:cubicBezTo>
                  <a:cubicBezTo>
                    <a:pt x="129" y="99"/>
                    <a:pt x="136" y="93"/>
                    <a:pt x="146" y="89"/>
                  </a:cubicBezTo>
                  <a:cubicBezTo>
                    <a:pt x="155" y="85"/>
                    <a:pt x="166" y="82"/>
                    <a:pt x="178" y="82"/>
                  </a:cubicBezTo>
                  <a:cubicBezTo>
                    <a:pt x="199" y="82"/>
                    <a:pt x="216" y="89"/>
                    <a:pt x="227" y="102"/>
                  </a:cubicBezTo>
                  <a:cubicBezTo>
                    <a:pt x="239" y="115"/>
                    <a:pt x="245" y="133"/>
                    <a:pt x="245" y="156"/>
                  </a:cubicBezTo>
                  <a:cubicBezTo>
                    <a:pt x="245" y="164"/>
                    <a:pt x="244" y="172"/>
                    <a:pt x="241" y="180"/>
                  </a:cubicBezTo>
                  <a:cubicBezTo>
                    <a:pt x="239" y="188"/>
                    <a:pt x="235" y="197"/>
                    <a:pt x="230" y="206"/>
                  </a:cubicBezTo>
                  <a:cubicBezTo>
                    <a:pt x="225" y="216"/>
                    <a:pt x="218" y="226"/>
                    <a:pt x="209" y="237"/>
                  </a:cubicBezTo>
                  <a:cubicBezTo>
                    <a:pt x="200" y="249"/>
                    <a:pt x="190" y="261"/>
                    <a:pt x="177" y="275"/>
                  </a:cubicBezTo>
                  <a:cubicBezTo>
                    <a:pt x="10" y="453"/>
                    <a:pt x="10" y="453"/>
                    <a:pt x="10" y="453"/>
                  </a:cubicBezTo>
                  <a:cubicBezTo>
                    <a:pt x="10" y="523"/>
                    <a:pt x="10" y="523"/>
                    <a:pt x="10" y="523"/>
                  </a:cubicBezTo>
                  <a:cubicBezTo>
                    <a:pt x="134" y="523"/>
                    <a:pt x="134" y="523"/>
                    <a:pt x="134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64" y="523"/>
                    <a:pt x="364" y="523"/>
                    <a:pt x="364" y="523"/>
                  </a:cubicBezTo>
                  <a:cubicBezTo>
                    <a:pt x="1850" y="523"/>
                    <a:pt x="1850" y="523"/>
                    <a:pt x="1850" y="523"/>
                  </a:cubicBezTo>
                  <a:cubicBezTo>
                    <a:pt x="1850" y="0"/>
                    <a:pt x="1850" y="0"/>
                    <a:pt x="185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3" y="0"/>
                    <a:pt x="175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AE1EFEF-ECE5-3A1F-1725-3CA1AC34E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702" y="3521633"/>
              <a:ext cx="855815" cy="1029705"/>
            </a:xfrm>
            <a:custGeom>
              <a:avLst/>
              <a:gdLst>
                <a:gd name="T0" fmla="*/ 228 w 228"/>
                <a:gd name="T1" fmla="*/ 274 h 274"/>
                <a:gd name="T2" fmla="*/ 131 w 228"/>
                <a:gd name="T3" fmla="*/ 0 h 274"/>
                <a:gd name="T4" fmla="*/ 134 w 228"/>
                <a:gd name="T5" fmla="*/ 29 h 274"/>
                <a:gd name="T6" fmla="*/ 129 w 228"/>
                <a:gd name="T7" fmla="*/ 62 h 274"/>
                <a:gd name="T8" fmla="*/ 114 w 228"/>
                <a:gd name="T9" fmla="*/ 93 h 274"/>
                <a:gd name="T10" fmla="*/ 90 w 228"/>
                <a:gd name="T11" fmla="*/ 125 h 274"/>
                <a:gd name="T12" fmla="*/ 60 w 228"/>
                <a:gd name="T13" fmla="*/ 158 h 274"/>
                <a:gd name="T14" fmla="*/ 0 w 228"/>
                <a:gd name="T15" fmla="*/ 220 h 274"/>
                <a:gd name="T16" fmla="*/ 145 w 228"/>
                <a:gd name="T17" fmla="*/ 220 h 274"/>
                <a:gd name="T18" fmla="*/ 145 w 228"/>
                <a:gd name="T19" fmla="*/ 274 h 274"/>
                <a:gd name="T20" fmla="*/ 228 w 228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74">
                  <a:moveTo>
                    <a:pt x="228" y="274"/>
                  </a:moveTo>
                  <a:cubicBezTo>
                    <a:pt x="156" y="70"/>
                    <a:pt x="136" y="15"/>
                    <a:pt x="131" y="0"/>
                  </a:cubicBezTo>
                  <a:cubicBezTo>
                    <a:pt x="133" y="9"/>
                    <a:pt x="134" y="19"/>
                    <a:pt x="134" y="29"/>
                  </a:cubicBezTo>
                  <a:cubicBezTo>
                    <a:pt x="134" y="40"/>
                    <a:pt x="133" y="51"/>
                    <a:pt x="129" y="62"/>
                  </a:cubicBezTo>
                  <a:cubicBezTo>
                    <a:pt x="126" y="72"/>
                    <a:pt x="121" y="83"/>
                    <a:pt x="114" y="93"/>
                  </a:cubicBezTo>
                  <a:cubicBezTo>
                    <a:pt x="107" y="103"/>
                    <a:pt x="100" y="114"/>
                    <a:pt x="90" y="125"/>
                  </a:cubicBezTo>
                  <a:cubicBezTo>
                    <a:pt x="81" y="135"/>
                    <a:pt x="71" y="147"/>
                    <a:pt x="60" y="158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145" y="220"/>
                    <a:pt x="145" y="220"/>
                    <a:pt x="145" y="220"/>
                  </a:cubicBezTo>
                  <a:cubicBezTo>
                    <a:pt x="145" y="274"/>
                    <a:pt x="145" y="274"/>
                    <a:pt x="145" y="274"/>
                  </a:cubicBezTo>
                  <a:cubicBezTo>
                    <a:pt x="228" y="274"/>
                    <a:pt x="228" y="274"/>
                    <a:pt x="228" y="27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BEE4FC-64A7-E686-3409-6C33C25F0B39}"/>
                </a:ext>
              </a:extLst>
            </p:cNvPr>
            <p:cNvSpPr/>
            <p:nvPr/>
          </p:nvSpPr>
          <p:spPr>
            <a:xfrm>
              <a:off x="5441922" y="3281809"/>
              <a:ext cx="96419" cy="12761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extBox 330">
            <a:extLst>
              <a:ext uri="{FF2B5EF4-FFF2-40B4-BE49-F238E27FC236}">
                <a16:creationId xmlns:a16="http://schemas.microsoft.com/office/drawing/2014/main" id="{2117A436-1FE6-4BCB-93B6-6BEBF980AF65}"/>
              </a:ext>
            </a:extLst>
          </p:cNvPr>
          <p:cNvSpPr txBox="1"/>
          <p:nvPr/>
        </p:nvSpPr>
        <p:spPr>
          <a:xfrm>
            <a:off x="5610645" y="402819"/>
            <a:ext cx="338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overview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5B1ECF7-DA23-EA91-105C-26B89C20CC5C}"/>
              </a:ext>
            </a:extLst>
          </p:cNvPr>
          <p:cNvSpPr/>
          <p:nvPr/>
        </p:nvSpPr>
        <p:spPr>
          <a:xfrm>
            <a:off x="821093" y="1711193"/>
            <a:ext cx="209005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2.3 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E14ED-D606-E94D-6FD7-C77346738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594" y="1618627"/>
            <a:ext cx="3953427" cy="4182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2D4220-35EA-2140-423D-B03140EECDFA}"/>
              </a:ext>
            </a:extLst>
          </p:cNvPr>
          <p:cNvSpPr txBox="1"/>
          <p:nvPr/>
        </p:nvSpPr>
        <p:spPr>
          <a:xfrm>
            <a:off x="679010" y="3177766"/>
            <a:ext cx="5296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Source Sans Pro" panose="020B0503030403020204" pitchFamily="34" charset="0"/>
              </a:rPr>
              <a:t>S</a:t>
            </a: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ervice will be responsible for data storage and retrieval and is designed to be used by the controller.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9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tup-HCM] Công Ty C2C Tech Hub Tuyển Dụng Thực Tập Sinh Nhân Sự  Full-time 2022 - YBOX">
            <a:extLst>
              <a:ext uri="{FF2B5EF4-FFF2-40B4-BE49-F238E27FC236}">
                <a16:creationId xmlns:a16="http://schemas.microsoft.com/office/drawing/2014/main" id="{EF59BE14-5332-F920-66B8-A1FDACED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0" y="197225"/>
            <a:ext cx="3682698" cy="8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1E59E4-32DF-BB1B-7072-2B207327D92D}"/>
              </a:ext>
            </a:extLst>
          </p:cNvPr>
          <p:cNvGrpSpPr/>
          <p:nvPr/>
        </p:nvGrpSpPr>
        <p:grpSpPr>
          <a:xfrm>
            <a:off x="4555316" y="197225"/>
            <a:ext cx="4452992" cy="995572"/>
            <a:chOff x="925513" y="3281809"/>
            <a:chExt cx="4612828" cy="1276130"/>
          </a:xfrm>
        </p:grpSpPr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15F3B01A-5A19-4956-3B6E-24A120BE1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3" y="3283640"/>
              <a:ext cx="4516409" cy="1272469"/>
            </a:xfrm>
            <a:custGeom>
              <a:avLst/>
              <a:gdLst>
                <a:gd name="T0" fmla="*/ 176 w 1850"/>
                <a:gd name="T1" fmla="*/ 0 h 523"/>
                <a:gd name="T2" fmla="*/ 105 w 1850"/>
                <a:gd name="T3" fmla="*/ 13 h 523"/>
                <a:gd name="T4" fmla="*/ 48 w 1850"/>
                <a:gd name="T5" fmla="*/ 50 h 523"/>
                <a:gd name="T6" fmla="*/ 13 w 1850"/>
                <a:gd name="T7" fmla="*/ 104 h 523"/>
                <a:gd name="T8" fmla="*/ 0 w 1850"/>
                <a:gd name="T9" fmla="*/ 169 h 523"/>
                <a:gd name="T10" fmla="*/ 103 w 1850"/>
                <a:gd name="T11" fmla="*/ 169 h 523"/>
                <a:gd name="T12" fmla="*/ 108 w 1850"/>
                <a:gd name="T13" fmla="*/ 134 h 523"/>
                <a:gd name="T14" fmla="*/ 122 w 1850"/>
                <a:gd name="T15" fmla="*/ 107 h 523"/>
                <a:gd name="T16" fmla="*/ 146 w 1850"/>
                <a:gd name="T17" fmla="*/ 89 h 523"/>
                <a:gd name="T18" fmla="*/ 178 w 1850"/>
                <a:gd name="T19" fmla="*/ 82 h 523"/>
                <a:gd name="T20" fmla="*/ 227 w 1850"/>
                <a:gd name="T21" fmla="*/ 102 h 523"/>
                <a:gd name="T22" fmla="*/ 245 w 1850"/>
                <a:gd name="T23" fmla="*/ 156 h 523"/>
                <a:gd name="T24" fmla="*/ 241 w 1850"/>
                <a:gd name="T25" fmla="*/ 180 h 523"/>
                <a:gd name="T26" fmla="*/ 230 w 1850"/>
                <a:gd name="T27" fmla="*/ 206 h 523"/>
                <a:gd name="T28" fmla="*/ 209 w 1850"/>
                <a:gd name="T29" fmla="*/ 237 h 523"/>
                <a:gd name="T30" fmla="*/ 177 w 1850"/>
                <a:gd name="T31" fmla="*/ 275 h 523"/>
                <a:gd name="T32" fmla="*/ 10 w 1850"/>
                <a:gd name="T33" fmla="*/ 453 h 523"/>
                <a:gd name="T34" fmla="*/ 10 w 1850"/>
                <a:gd name="T35" fmla="*/ 523 h 523"/>
                <a:gd name="T36" fmla="*/ 134 w 1850"/>
                <a:gd name="T37" fmla="*/ 523 h 523"/>
                <a:gd name="T38" fmla="*/ 356 w 1850"/>
                <a:gd name="T39" fmla="*/ 523 h 523"/>
                <a:gd name="T40" fmla="*/ 364 w 1850"/>
                <a:gd name="T41" fmla="*/ 523 h 523"/>
                <a:gd name="T42" fmla="*/ 1850 w 1850"/>
                <a:gd name="T43" fmla="*/ 523 h 523"/>
                <a:gd name="T44" fmla="*/ 1850 w 1850"/>
                <a:gd name="T45" fmla="*/ 0 h 523"/>
                <a:gd name="T46" fmla="*/ 171 w 1850"/>
                <a:gd name="T47" fmla="*/ 0 h 523"/>
                <a:gd name="T48" fmla="*/ 176 w 1850"/>
                <a:gd name="T4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50" h="523">
                  <a:moveTo>
                    <a:pt x="176" y="0"/>
                  </a:moveTo>
                  <a:cubicBezTo>
                    <a:pt x="150" y="0"/>
                    <a:pt x="126" y="5"/>
                    <a:pt x="105" y="13"/>
                  </a:cubicBezTo>
                  <a:cubicBezTo>
                    <a:pt x="83" y="22"/>
                    <a:pt x="64" y="34"/>
                    <a:pt x="48" y="50"/>
                  </a:cubicBezTo>
                  <a:cubicBezTo>
                    <a:pt x="33" y="65"/>
                    <a:pt x="21" y="83"/>
                    <a:pt x="13" y="104"/>
                  </a:cubicBezTo>
                  <a:cubicBezTo>
                    <a:pt x="4" y="124"/>
                    <a:pt x="0" y="146"/>
                    <a:pt x="0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3" y="157"/>
                    <a:pt x="105" y="145"/>
                    <a:pt x="108" y="134"/>
                  </a:cubicBezTo>
                  <a:cubicBezTo>
                    <a:pt x="111" y="124"/>
                    <a:pt x="116" y="115"/>
                    <a:pt x="122" y="107"/>
                  </a:cubicBezTo>
                  <a:cubicBezTo>
                    <a:pt x="129" y="99"/>
                    <a:pt x="136" y="93"/>
                    <a:pt x="146" y="89"/>
                  </a:cubicBezTo>
                  <a:cubicBezTo>
                    <a:pt x="155" y="85"/>
                    <a:pt x="166" y="82"/>
                    <a:pt x="178" y="82"/>
                  </a:cubicBezTo>
                  <a:cubicBezTo>
                    <a:pt x="199" y="82"/>
                    <a:pt x="216" y="89"/>
                    <a:pt x="227" y="102"/>
                  </a:cubicBezTo>
                  <a:cubicBezTo>
                    <a:pt x="239" y="115"/>
                    <a:pt x="245" y="133"/>
                    <a:pt x="245" y="156"/>
                  </a:cubicBezTo>
                  <a:cubicBezTo>
                    <a:pt x="245" y="164"/>
                    <a:pt x="244" y="172"/>
                    <a:pt x="241" y="180"/>
                  </a:cubicBezTo>
                  <a:cubicBezTo>
                    <a:pt x="239" y="188"/>
                    <a:pt x="235" y="197"/>
                    <a:pt x="230" y="206"/>
                  </a:cubicBezTo>
                  <a:cubicBezTo>
                    <a:pt x="225" y="216"/>
                    <a:pt x="218" y="226"/>
                    <a:pt x="209" y="237"/>
                  </a:cubicBezTo>
                  <a:cubicBezTo>
                    <a:pt x="200" y="249"/>
                    <a:pt x="190" y="261"/>
                    <a:pt x="177" y="275"/>
                  </a:cubicBezTo>
                  <a:cubicBezTo>
                    <a:pt x="10" y="453"/>
                    <a:pt x="10" y="453"/>
                    <a:pt x="10" y="453"/>
                  </a:cubicBezTo>
                  <a:cubicBezTo>
                    <a:pt x="10" y="523"/>
                    <a:pt x="10" y="523"/>
                    <a:pt x="10" y="523"/>
                  </a:cubicBezTo>
                  <a:cubicBezTo>
                    <a:pt x="134" y="523"/>
                    <a:pt x="134" y="523"/>
                    <a:pt x="134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64" y="523"/>
                    <a:pt x="364" y="523"/>
                    <a:pt x="364" y="523"/>
                  </a:cubicBezTo>
                  <a:cubicBezTo>
                    <a:pt x="1850" y="523"/>
                    <a:pt x="1850" y="523"/>
                    <a:pt x="1850" y="523"/>
                  </a:cubicBezTo>
                  <a:cubicBezTo>
                    <a:pt x="1850" y="0"/>
                    <a:pt x="1850" y="0"/>
                    <a:pt x="185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3" y="0"/>
                    <a:pt x="175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AE1EFEF-ECE5-3A1F-1725-3CA1AC34E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702" y="3521633"/>
              <a:ext cx="855815" cy="1029705"/>
            </a:xfrm>
            <a:custGeom>
              <a:avLst/>
              <a:gdLst>
                <a:gd name="T0" fmla="*/ 228 w 228"/>
                <a:gd name="T1" fmla="*/ 274 h 274"/>
                <a:gd name="T2" fmla="*/ 131 w 228"/>
                <a:gd name="T3" fmla="*/ 0 h 274"/>
                <a:gd name="T4" fmla="*/ 134 w 228"/>
                <a:gd name="T5" fmla="*/ 29 h 274"/>
                <a:gd name="T6" fmla="*/ 129 w 228"/>
                <a:gd name="T7" fmla="*/ 62 h 274"/>
                <a:gd name="T8" fmla="*/ 114 w 228"/>
                <a:gd name="T9" fmla="*/ 93 h 274"/>
                <a:gd name="T10" fmla="*/ 90 w 228"/>
                <a:gd name="T11" fmla="*/ 125 h 274"/>
                <a:gd name="T12" fmla="*/ 60 w 228"/>
                <a:gd name="T13" fmla="*/ 158 h 274"/>
                <a:gd name="T14" fmla="*/ 0 w 228"/>
                <a:gd name="T15" fmla="*/ 220 h 274"/>
                <a:gd name="T16" fmla="*/ 145 w 228"/>
                <a:gd name="T17" fmla="*/ 220 h 274"/>
                <a:gd name="T18" fmla="*/ 145 w 228"/>
                <a:gd name="T19" fmla="*/ 274 h 274"/>
                <a:gd name="T20" fmla="*/ 228 w 228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74">
                  <a:moveTo>
                    <a:pt x="228" y="274"/>
                  </a:moveTo>
                  <a:cubicBezTo>
                    <a:pt x="156" y="70"/>
                    <a:pt x="136" y="15"/>
                    <a:pt x="131" y="0"/>
                  </a:cubicBezTo>
                  <a:cubicBezTo>
                    <a:pt x="133" y="9"/>
                    <a:pt x="134" y="19"/>
                    <a:pt x="134" y="29"/>
                  </a:cubicBezTo>
                  <a:cubicBezTo>
                    <a:pt x="134" y="40"/>
                    <a:pt x="133" y="51"/>
                    <a:pt x="129" y="62"/>
                  </a:cubicBezTo>
                  <a:cubicBezTo>
                    <a:pt x="126" y="72"/>
                    <a:pt x="121" y="83"/>
                    <a:pt x="114" y="93"/>
                  </a:cubicBezTo>
                  <a:cubicBezTo>
                    <a:pt x="107" y="103"/>
                    <a:pt x="100" y="114"/>
                    <a:pt x="90" y="125"/>
                  </a:cubicBezTo>
                  <a:cubicBezTo>
                    <a:pt x="81" y="135"/>
                    <a:pt x="71" y="147"/>
                    <a:pt x="60" y="158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145" y="220"/>
                    <a:pt x="145" y="220"/>
                    <a:pt x="145" y="220"/>
                  </a:cubicBezTo>
                  <a:cubicBezTo>
                    <a:pt x="145" y="274"/>
                    <a:pt x="145" y="274"/>
                    <a:pt x="145" y="274"/>
                  </a:cubicBezTo>
                  <a:cubicBezTo>
                    <a:pt x="228" y="274"/>
                    <a:pt x="228" y="274"/>
                    <a:pt x="228" y="27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BEE4FC-64A7-E686-3409-6C33C25F0B39}"/>
                </a:ext>
              </a:extLst>
            </p:cNvPr>
            <p:cNvSpPr/>
            <p:nvPr/>
          </p:nvSpPr>
          <p:spPr>
            <a:xfrm>
              <a:off x="5441922" y="3281809"/>
              <a:ext cx="96419" cy="12761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extBox 330">
            <a:extLst>
              <a:ext uri="{FF2B5EF4-FFF2-40B4-BE49-F238E27FC236}">
                <a16:creationId xmlns:a16="http://schemas.microsoft.com/office/drawing/2014/main" id="{2117A436-1FE6-4BCB-93B6-6BEBF980AF65}"/>
              </a:ext>
            </a:extLst>
          </p:cNvPr>
          <p:cNvSpPr txBox="1"/>
          <p:nvPr/>
        </p:nvSpPr>
        <p:spPr>
          <a:xfrm>
            <a:off x="5610645" y="402819"/>
            <a:ext cx="338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overview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5B1ECF7-DA23-EA91-105C-26B89C20CC5C}"/>
              </a:ext>
            </a:extLst>
          </p:cNvPr>
          <p:cNvSpPr/>
          <p:nvPr/>
        </p:nvSpPr>
        <p:spPr>
          <a:xfrm>
            <a:off x="821093" y="1711193"/>
            <a:ext cx="209005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2.4 Modules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080A6E1-031F-284D-8427-3F1C0E9C10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36831"/>
              </p:ext>
            </p:extLst>
          </p:nvPr>
        </p:nvGraphicFramePr>
        <p:xfrm>
          <a:off x="495168" y="3571698"/>
          <a:ext cx="4641371" cy="3275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33920" imgH="3905280" progId="PBrush">
                  <p:embed/>
                </p:oleObj>
              </mc:Choice>
              <mc:Fallback>
                <p:oleObj name="Bitmap Image" r:id="rId4" imgW="5533920" imgH="3905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168" y="3571698"/>
                        <a:ext cx="4641371" cy="3275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F4C71A-C74F-5C1C-E964-BEC5133AA160}"/>
              </a:ext>
            </a:extLst>
          </p:cNvPr>
          <p:cNvSpPr txBox="1"/>
          <p:nvPr/>
        </p:nvSpPr>
        <p:spPr>
          <a:xfrm>
            <a:off x="761869" y="2738699"/>
            <a:ext cx="3820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@Module() decorator provides metadata that Nest makes use of to organize the application structure.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D9E464-E335-5AF6-2D54-AB719BCB1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8493" y="2018582"/>
            <a:ext cx="6001638" cy="382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0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tup-HCM] Công Ty C2C Tech Hub Tuyển Dụng Thực Tập Sinh Nhân Sự  Full-time 2022 - YBOX">
            <a:extLst>
              <a:ext uri="{FF2B5EF4-FFF2-40B4-BE49-F238E27FC236}">
                <a16:creationId xmlns:a16="http://schemas.microsoft.com/office/drawing/2014/main" id="{EF59BE14-5332-F920-66B8-A1FDACED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0" y="197225"/>
            <a:ext cx="3682698" cy="8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1E59E4-32DF-BB1B-7072-2B207327D92D}"/>
              </a:ext>
            </a:extLst>
          </p:cNvPr>
          <p:cNvGrpSpPr/>
          <p:nvPr/>
        </p:nvGrpSpPr>
        <p:grpSpPr>
          <a:xfrm>
            <a:off x="4555316" y="197225"/>
            <a:ext cx="4452992" cy="995572"/>
            <a:chOff x="925513" y="3281809"/>
            <a:chExt cx="4612828" cy="1276130"/>
          </a:xfrm>
        </p:grpSpPr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15F3B01A-5A19-4956-3B6E-24A120BE1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3" y="3283640"/>
              <a:ext cx="4516409" cy="1272469"/>
            </a:xfrm>
            <a:custGeom>
              <a:avLst/>
              <a:gdLst>
                <a:gd name="T0" fmla="*/ 176 w 1850"/>
                <a:gd name="T1" fmla="*/ 0 h 523"/>
                <a:gd name="T2" fmla="*/ 105 w 1850"/>
                <a:gd name="T3" fmla="*/ 13 h 523"/>
                <a:gd name="T4" fmla="*/ 48 w 1850"/>
                <a:gd name="T5" fmla="*/ 50 h 523"/>
                <a:gd name="T6" fmla="*/ 13 w 1850"/>
                <a:gd name="T7" fmla="*/ 104 h 523"/>
                <a:gd name="T8" fmla="*/ 0 w 1850"/>
                <a:gd name="T9" fmla="*/ 169 h 523"/>
                <a:gd name="T10" fmla="*/ 103 w 1850"/>
                <a:gd name="T11" fmla="*/ 169 h 523"/>
                <a:gd name="T12" fmla="*/ 108 w 1850"/>
                <a:gd name="T13" fmla="*/ 134 h 523"/>
                <a:gd name="T14" fmla="*/ 122 w 1850"/>
                <a:gd name="T15" fmla="*/ 107 h 523"/>
                <a:gd name="T16" fmla="*/ 146 w 1850"/>
                <a:gd name="T17" fmla="*/ 89 h 523"/>
                <a:gd name="T18" fmla="*/ 178 w 1850"/>
                <a:gd name="T19" fmla="*/ 82 h 523"/>
                <a:gd name="T20" fmla="*/ 227 w 1850"/>
                <a:gd name="T21" fmla="*/ 102 h 523"/>
                <a:gd name="T22" fmla="*/ 245 w 1850"/>
                <a:gd name="T23" fmla="*/ 156 h 523"/>
                <a:gd name="T24" fmla="*/ 241 w 1850"/>
                <a:gd name="T25" fmla="*/ 180 h 523"/>
                <a:gd name="T26" fmla="*/ 230 w 1850"/>
                <a:gd name="T27" fmla="*/ 206 h 523"/>
                <a:gd name="T28" fmla="*/ 209 w 1850"/>
                <a:gd name="T29" fmla="*/ 237 h 523"/>
                <a:gd name="T30" fmla="*/ 177 w 1850"/>
                <a:gd name="T31" fmla="*/ 275 h 523"/>
                <a:gd name="T32" fmla="*/ 10 w 1850"/>
                <a:gd name="T33" fmla="*/ 453 h 523"/>
                <a:gd name="T34" fmla="*/ 10 w 1850"/>
                <a:gd name="T35" fmla="*/ 523 h 523"/>
                <a:gd name="T36" fmla="*/ 134 w 1850"/>
                <a:gd name="T37" fmla="*/ 523 h 523"/>
                <a:gd name="T38" fmla="*/ 356 w 1850"/>
                <a:gd name="T39" fmla="*/ 523 h 523"/>
                <a:gd name="T40" fmla="*/ 364 w 1850"/>
                <a:gd name="T41" fmla="*/ 523 h 523"/>
                <a:gd name="T42" fmla="*/ 1850 w 1850"/>
                <a:gd name="T43" fmla="*/ 523 h 523"/>
                <a:gd name="T44" fmla="*/ 1850 w 1850"/>
                <a:gd name="T45" fmla="*/ 0 h 523"/>
                <a:gd name="T46" fmla="*/ 171 w 1850"/>
                <a:gd name="T47" fmla="*/ 0 h 523"/>
                <a:gd name="T48" fmla="*/ 176 w 1850"/>
                <a:gd name="T4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50" h="523">
                  <a:moveTo>
                    <a:pt x="176" y="0"/>
                  </a:moveTo>
                  <a:cubicBezTo>
                    <a:pt x="150" y="0"/>
                    <a:pt x="126" y="5"/>
                    <a:pt x="105" y="13"/>
                  </a:cubicBezTo>
                  <a:cubicBezTo>
                    <a:pt x="83" y="22"/>
                    <a:pt x="64" y="34"/>
                    <a:pt x="48" y="50"/>
                  </a:cubicBezTo>
                  <a:cubicBezTo>
                    <a:pt x="33" y="65"/>
                    <a:pt x="21" y="83"/>
                    <a:pt x="13" y="104"/>
                  </a:cubicBezTo>
                  <a:cubicBezTo>
                    <a:pt x="4" y="124"/>
                    <a:pt x="0" y="146"/>
                    <a:pt x="0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3" y="157"/>
                    <a:pt x="105" y="145"/>
                    <a:pt x="108" y="134"/>
                  </a:cubicBezTo>
                  <a:cubicBezTo>
                    <a:pt x="111" y="124"/>
                    <a:pt x="116" y="115"/>
                    <a:pt x="122" y="107"/>
                  </a:cubicBezTo>
                  <a:cubicBezTo>
                    <a:pt x="129" y="99"/>
                    <a:pt x="136" y="93"/>
                    <a:pt x="146" y="89"/>
                  </a:cubicBezTo>
                  <a:cubicBezTo>
                    <a:pt x="155" y="85"/>
                    <a:pt x="166" y="82"/>
                    <a:pt x="178" y="82"/>
                  </a:cubicBezTo>
                  <a:cubicBezTo>
                    <a:pt x="199" y="82"/>
                    <a:pt x="216" y="89"/>
                    <a:pt x="227" y="102"/>
                  </a:cubicBezTo>
                  <a:cubicBezTo>
                    <a:pt x="239" y="115"/>
                    <a:pt x="245" y="133"/>
                    <a:pt x="245" y="156"/>
                  </a:cubicBezTo>
                  <a:cubicBezTo>
                    <a:pt x="245" y="164"/>
                    <a:pt x="244" y="172"/>
                    <a:pt x="241" y="180"/>
                  </a:cubicBezTo>
                  <a:cubicBezTo>
                    <a:pt x="239" y="188"/>
                    <a:pt x="235" y="197"/>
                    <a:pt x="230" y="206"/>
                  </a:cubicBezTo>
                  <a:cubicBezTo>
                    <a:pt x="225" y="216"/>
                    <a:pt x="218" y="226"/>
                    <a:pt x="209" y="237"/>
                  </a:cubicBezTo>
                  <a:cubicBezTo>
                    <a:pt x="200" y="249"/>
                    <a:pt x="190" y="261"/>
                    <a:pt x="177" y="275"/>
                  </a:cubicBezTo>
                  <a:cubicBezTo>
                    <a:pt x="10" y="453"/>
                    <a:pt x="10" y="453"/>
                    <a:pt x="10" y="453"/>
                  </a:cubicBezTo>
                  <a:cubicBezTo>
                    <a:pt x="10" y="523"/>
                    <a:pt x="10" y="523"/>
                    <a:pt x="10" y="523"/>
                  </a:cubicBezTo>
                  <a:cubicBezTo>
                    <a:pt x="134" y="523"/>
                    <a:pt x="134" y="523"/>
                    <a:pt x="134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64" y="523"/>
                    <a:pt x="364" y="523"/>
                    <a:pt x="364" y="523"/>
                  </a:cubicBezTo>
                  <a:cubicBezTo>
                    <a:pt x="1850" y="523"/>
                    <a:pt x="1850" y="523"/>
                    <a:pt x="1850" y="523"/>
                  </a:cubicBezTo>
                  <a:cubicBezTo>
                    <a:pt x="1850" y="0"/>
                    <a:pt x="1850" y="0"/>
                    <a:pt x="185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3" y="0"/>
                    <a:pt x="175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AE1EFEF-ECE5-3A1F-1725-3CA1AC34E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702" y="3521633"/>
              <a:ext cx="855815" cy="1029705"/>
            </a:xfrm>
            <a:custGeom>
              <a:avLst/>
              <a:gdLst>
                <a:gd name="T0" fmla="*/ 228 w 228"/>
                <a:gd name="T1" fmla="*/ 274 h 274"/>
                <a:gd name="T2" fmla="*/ 131 w 228"/>
                <a:gd name="T3" fmla="*/ 0 h 274"/>
                <a:gd name="T4" fmla="*/ 134 w 228"/>
                <a:gd name="T5" fmla="*/ 29 h 274"/>
                <a:gd name="T6" fmla="*/ 129 w 228"/>
                <a:gd name="T7" fmla="*/ 62 h 274"/>
                <a:gd name="T8" fmla="*/ 114 w 228"/>
                <a:gd name="T9" fmla="*/ 93 h 274"/>
                <a:gd name="T10" fmla="*/ 90 w 228"/>
                <a:gd name="T11" fmla="*/ 125 h 274"/>
                <a:gd name="T12" fmla="*/ 60 w 228"/>
                <a:gd name="T13" fmla="*/ 158 h 274"/>
                <a:gd name="T14" fmla="*/ 0 w 228"/>
                <a:gd name="T15" fmla="*/ 220 h 274"/>
                <a:gd name="T16" fmla="*/ 145 w 228"/>
                <a:gd name="T17" fmla="*/ 220 h 274"/>
                <a:gd name="T18" fmla="*/ 145 w 228"/>
                <a:gd name="T19" fmla="*/ 274 h 274"/>
                <a:gd name="T20" fmla="*/ 228 w 228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74">
                  <a:moveTo>
                    <a:pt x="228" y="274"/>
                  </a:moveTo>
                  <a:cubicBezTo>
                    <a:pt x="156" y="70"/>
                    <a:pt x="136" y="15"/>
                    <a:pt x="131" y="0"/>
                  </a:cubicBezTo>
                  <a:cubicBezTo>
                    <a:pt x="133" y="9"/>
                    <a:pt x="134" y="19"/>
                    <a:pt x="134" y="29"/>
                  </a:cubicBezTo>
                  <a:cubicBezTo>
                    <a:pt x="134" y="40"/>
                    <a:pt x="133" y="51"/>
                    <a:pt x="129" y="62"/>
                  </a:cubicBezTo>
                  <a:cubicBezTo>
                    <a:pt x="126" y="72"/>
                    <a:pt x="121" y="83"/>
                    <a:pt x="114" y="93"/>
                  </a:cubicBezTo>
                  <a:cubicBezTo>
                    <a:pt x="107" y="103"/>
                    <a:pt x="100" y="114"/>
                    <a:pt x="90" y="125"/>
                  </a:cubicBezTo>
                  <a:cubicBezTo>
                    <a:pt x="81" y="135"/>
                    <a:pt x="71" y="147"/>
                    <a:pt x="60" y="158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145" y="220"/>
                    <a:pt x="145" y="220"/>
                    <a:pt x="145" y="220"/>
                  </a:cubicBezTo>
                  <a:cubicBezTo>
                    <a:pt x="145" y="274"/>
                    <a:pt x="145" y="274"/>
                    <a:pt x="145" y="274"/>
                  </a:cubicBezTo>
                  <a:cubicBezTo>
                    <a:pt x="228" y="274"/>
                    <a:pt x="228" y="274"/>
                    <a:pt x="228" y="27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BEE4FC-64A7-E686-3409-6C33C25F0B39}"/>
                </a:ext>
              </a:extLst>
            </p:cNvPr>
            <p:cNvSpPr/>
            <p:nvPr/>
          </p:nvSpPr>
          <p:spPr>
            <a:xfrm>
              <a:off x="5441922" y="3281809"/>
              <a:ext cx="96419" cy="12761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extBox 330">
            <a:extLst>
              <a:ext uri="{FF2B5EF4-FFF2-40B4-BE49-F238E27FC236}">
                <a16:creationId xmlns:a16="http://schemas.microsoft.com/office/drawing/2014/main" id="{2117A436-1FE6-4BCB-93B6-6BEBF980AF65}"/>
              </a:ext>
            </a:extLst>
          </p:cNvPr>
          <p:cNvSpPr txBox="1"/>
          <p:nvPr/>
        </p:nvSpPr>
        <p:spPr>
          <a:xfrm>
            <a:off x="5610645" y="402819"/>
            <a:ext cx="338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overview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460BE98-08B5-638D-7A5E-1612EC1ABB68}"/>
              </a:ext>
            </a:extLst>
          </p:cNvPr>
          <p:cNvSpPr/>
          <p:nvPr/>
        </p:nvSpPr>
        <p:spPr>
          <a:xfrm>
            <a:off x="821093" y="1711193"/>
            <a:ext cx="209005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2.5 Middleware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E73A9-25C9-9298-4C16-16E052AE0131}"/>
              </a:ext>
            </a:extLst>
          </p:cNvPr>
          <p:cNvSpPr txBox="1"/>
          <p:nvPr/>
        </p:nvSpPr>
        <p:spPr>
          <a:xfrm>
            <a:off x="3720353" y="1509244"/>
            <a:ext cx="7763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Middleware is a function which is called </a:t>
            </a:r>
            <a:r>
              <a:rPr lang="en-US" b="1" i="0" dirty="0">
                <a:solidFill>
                  <a:srgbClr val="2D2D2D"/>
                </a:solidFill>
                <a:effectLst/>
                <a:latin typeface="Source Sans Pro" panose="020B0503030403020204" pitchFamily="34" charset="0"/>
              </a:rPr>
              <a:t>before</a:t>
            </a: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the route handler.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404040"/>
                </a:solidFill>
                <a:latin typeface="Source Sans Pro" panose="020B0503030403020204" pitchFamily="34" charset="0"/>
              </a:rPr>
              <a:t>E</a:t>
            </a: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quivalent to </a:t>
            </a:r>
            <a:r>
              <a:rPr lang="en-US" b="1" i="0" u="none" strike="noStrike" dirty="0">
                <a:solidFill>
                  <a:srgbClr val="ED2945"/>
                </a:solidFill>
                <a:effectLst/>
                <a:latin typeface="Source Sans Pro" panose="020B0503030403020204" pitchFamily="34" charset="0"/>
                <a:hlinkClick r:id="rId4"/>
              </a:rPr>
              <a:t>express</a:t>
            </a: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middleware.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Nest middleware in either a function, or in a class with an @Injectable() decorator.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4338F5-AA07-9668-0DED-70FBB2118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18" y="3027448"/>
            <a:ext cx="4934639" cy="3172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5337F1-888B-537C-F058-5FDD7E65FC7A}"/>
              </a:ext>
            </a:extLst>
          </p:cNvPr>
          <p:cNvSpPr txBox="1"/>
          <p:nvPr/>
        </p:nvSpPr>
        <p:spPr>
          <a:xfrm>
            <a:off x="5528377" y="5348756"/>
            <a:ext cx="5498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Advantages: Flexible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Disadvantages: Since they are registered in the module, may not realize it applies to router when we are looking at its methods.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1C1CE6-02B0-EC2F-1655-CF6D1DE57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636" y="2709573"/>
            <a:ext cx="4524827" cy="267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70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tup-HCM] Công Ty C2C Tech Hub Tuyển Dụng Thực Tập Sinh Nhân Sự  Full-time 2022 - YBOX">
            <a:extLst>
              <a:ext uri="{FF2B5EF4-FFF2-40B4-BE49-F238E27FC236}">
                <a16:creationId xmlns:a16="http://schemas.microsoft.com/office/drawing/2014/main" id="{EF59BE14-5332-F920-66B8-A1FDACED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0" y="197225"/>
            <a:ext cx="3682698" cy="8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1E59E4-32DF-BB1B-7072-2B207327D92D}"/>
              </a:ext>
            </a:extLst>
          </p:cNvPr>
          <p:cNvGrpSpPr/>
          <p:nvPr/>
        </p:nvGrpSpPr>
        <p:grpSpPr>
          <a:xfrm>
            <a:off x="4555316" y="197225"/>
            <a:ext cx="4452992" cy="995572"/>
            <a:chOff x="925513" y="3281809"/>
            <a:chExt cx="4612828" cy="1276130"/>
          </a:xfrm>
        </p:grpSpPr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15F3B01A-5A19-4956-3B6E-24A120BE1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3" y="3283640"/>
              <a:ext cx="4516409" cy="1272469"/>
            </a:xfrm>
            <a:custGeom>
              <a:avLst/>
              <a:gdLst>
                <a:gd name="T0" fmla="*/ 176 w 1850"/>
                <a:gd name="T1" fmla="*/ 0 h 523"/>
                <a:gd name="T2" fmla="*/ 105 w 1850"/>
                <a:gd name="T3" fmla="*/ 13 h 523"/>
                <a:gd name="T4" fmla="*/ 48 w 1850"/>
                <a:gd name="T5" fmla="*/ 50 h 523"/>
                <a:gd name="T6" fmla="*/ 13 w 1850"/>
                <a:gd name="T7" fmla="*/ 104 h 523"/>
                <a:gd name="T8" fmla="*/ 0 w 1850"/>
                <a:gd name="T9" fmla="*/ 169 h 523"/>
                <a:gd name="T10" fmla="*/ 103 w 1850"/>
                <a:gd name="T11" fmla="*/ 169 h 523"/>
                <a:gd name="T12" fmla="*/ 108 w 1850"/>
                <a:gd name="T13" fmla="*/ 134 h 523"/>
                <a:gd name="T14" fmla="*/ 122 w 1850"/>
                <a:gd name="T15" fmla="*/ 107 h 523"/>
                <a:gd name="T16" fmla="*/ 146 w 1850"/>
                <a:gd name="T17" fmla="*/ 89 h 523"/>
                <a:gd name="T18" fmla="*/ 178 w 1850"/>
                <a:gd name="T19" fmla="*/ 82 h 523"/>
                <a:gd name="T20" fmla="*/ 227 w 1850"/>
                <a:gd name="T21" fmla="*/ 102 h 523"/>
                <a:gd name="T22" fmla="*/ 245 w 1850"/>
                <a:gd name="T23" fmla="*/ 156 h 523"/>
                <a:gd name="T24" fmla="*/ 241 w 1850"/>
                <a:gd name="T25" fmla="*/ 180 h 523"/>
                <a:gd name="T26" fmla="*/ 230 w 1850"/>
                <a:gd name="T27" fmla="*/ 206 h 523"/>
                <a:gd name="T28" fmla="*/ 209 w 1850"/>
                <a:gd name="T29" fmla="*/ 237 h 523"/>
                <a:gd name="T30" fmla="*/ 177 w 1850"/>
                <a:gd name="T31" fmla="*/ 275 h 523"/>
                <a:gd name="T32" fmla="*/ 10 w 1850"/>
                <a:gd name="T33" fmla="*/ 453 h 523"/>
                <a:gd name="T34" fmla="*/ 10 w 1850"/>
                <a:gd name="T35" fmla="*/ 523 h 523"/>
                <a:gd name="T36" fmla="*/ 134 w 1850"/>
                <a:gd name="T37" fmla="*/ 523 h 523"/>
                <a:gd name="T38" fmla="*/ 356 w 1850"/>
                <a:gd name="T39" fmla="*/ 523 h 523"/>
                <a:gd name="T40" fmla="*/ 364 w 1850"/>
                <a:gd name="T41" fmla="*/ 523 h 523"/>
                <a:gd name="T42" fmla="*/ 1850 w 1850"/>
                <a:gd name="T43" fmla="*/ 523 h 523"/>
                <a:gd name="T44" fmla="*/ 1850 w 1850"/>
                <a:gd name="T45" fmla="*/ 0 h 523"/>
                <a:gd name="T46" fmla="*/ 171 w 1850"/>
                <a:gd name="T47" fmla="*/ 0 h 523"/>
                <a:gd name="T48" fmla="*/ 176 w 1850"/>
                <a:gd name="T4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50" h="523">
                  <a:moveTo>
                    <a:pt x="176" y="0"/>
                  </a:moveTo>
                  <a:cubicBezTo>
                    <a:pt x="150" y="0"/>
                    <a:pt x="126" y="5"/>
                    <a:pt x="105" y="13"/>
                  </a:cubicBezTo>
                  <a:cubicBezTo>
                    <a:pt x="83" y="22"/>
                    <a:pt x="64" y="34"/>
                    <a:pt x="48" y="50"/>
                  </a:cubicBezTo>
                  <a:cubicBezTo>
                    <a:pt x="33" y="65"/>
                    <a:pt x="21" y="83"/>
                    <a:pt x="13" y="104"/>
                  </a:cubicBezTo>
                  <a:cubicBezTo>
                    <a:pt x="4" y="124"/>
                    <a:pt x="0" y="146"/>
                    <a:pt x="0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3" y="157"/>
                    <a:pt x="105" y="145"/>
                    <a:pt x="108" y="134"/>
                  </a:cubicBezTo>
                  <a:cubicBezTo>
                    <a:pt x="111" y="124"/>
                    <a:pt x="116" y="115"/>
                    <a:pt x="122" y="107"/>
                  </a:cubicBezTo>
                  <a:cubicBezTo>
                    <a:pt x="129" y="99"/>
                    <a:pt x="136" y="93"/>
                    <a:pt x="146" y="89"/>
                  </a:cubicBezTo>
                  <a:cubicBezTo>
                    <a:pt x="155" y="85"/>
                    <a:pt x="166" y="82"/>
                    <a:pt x="178" y="82"/>
                  </a:cubicBezTo>
                  <a:cubicBezTo>
                    <a:pt x="199" y="82"/>
                    <a:pt x="216" y="89"/>
                    <a:pt x="227" y="102"/>
                  </a:cubicBezTo>
                  <a:cubicBezTo>
                    <a:pt x="239" y="115"/>
                    <a:pt x="245" y="133"/>
                    <a:pt x="245" y="156"/>
                  </a:cubicBezTo>
                  <a:cubicBezTo>
                    <a:pt x="245" y="164"/>
                    <a:pt x="244" y="172"/>
                    <a:pt x="241" y="180"/>
                  </a:cubicBezTo>
                  <a:cubicBezTo>
                    <a:pt x="239" y="188"/>
                    <a:pt x="235" y="197"/>
                    <a:pt x="230" y="206"/>
                  </a:cubicBezTo>
                  <a:cubicBezTo>
                    <a:pt x="225" y="216"/>
                    <a:pt x="218" y="226"/>
                    <a:pt x="209" y="237"/>
                  </a:cubicBezTo>
                  <a:cubicBezTo>
                    <a:pt x="200" y="249"/>
                    <a:pt x="190" y="261"/>
                    <a:pt x="177" y="275"/>
                  </a:cubicBezTo>
                  <a:cubicBezTo>
                    <a:pt x="10" y="453"/>
                    <a:pt x="10" y="453"/>
                    <a:pt x="10" y="453"/>
                  </a:cubicBezTo>
                  <a:cubicBezTo>
                    <a:pt x="10" y="523"/>
                    <a:pt x="10" y="523"/>
                    <a:pt x="10" y="523"/>
                  </a:cubicBezTo>
                  <a:cubicBezTo>
                    <a:pt x="134" y="523"/>
                    <a:pt x="134" y="523"/>
                    <a:pt x="134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64" y="523"/>
                    <a:pt x="364" y="523"/>
                    <a:pt x="364" y="523"/>
                  </a:cubicBezTo>
                  <a:cubicBezTo>
                    <a:pt x="1850" y="523"/>
                    <a:pt x="1850" y="523"/>
                    <a:pt x="1850" y="523"/>
                  </a:cubicBezTo>
                  <a:cubicBezTo>
                    <a:pt x="1850" y="0"/>
                    <a:pt x="1850" y="0"/>
                    <a:pt x="185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3" y="0"/>
                    <a:pt x="175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AE1EFEF-ECE5-3A1F-1725-3CA1AC34E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702" y="3521633"/>
              <a:ext cx="855815" cy="1029705"/>
            </a:xfrm>
            <a:custGeom>
              <a:avLst/>
              <a:gdLst>
                <a:gd name="T0" fmla="*/ 228 w 228"/>
                <a:gd name="T1" fmla="*/ 274 h 274"/>
                <a:gd name="T2" fmla="*/ 131 w 228"/>
                <a:gd name="T3" fmla="*/ 0 h 274"/>
                <a:gd name="T4" fmla="*/ 134 w 228"/>
                <a:gd name="T5" fmla="*/ 29 h 274"/>
                <a:gd name="T6" fmla="*/ 129 w 228"/>
                <a:gd name="T7" fmla="*/ 62 h 274"/>
                <a:gd name="T8" fmla="*/ 114 w 228"/>
                <a:gd name="T9" fmla="*/ 93 h 274"/>
                <a:gd name="T10" fmla="*/ 90 w 228"/>
                <a:gd name="T11" fmla="*/ 125 h 274"/>
                <a:gd name="T12" fmla="*/ 60 w 228"/>
                <a:gd name="T13" fmla="*/ 158 h 274"/>
                <a:gd name="T14" fmla="*/ 0 w 228"/>
                <a:gd name="T15" fmla="*/ 220 h 274"/>
                <a:gd name="T16" fmla="*/ 145 w 228"/>
                <a:gd name="T17" fmla="*/ 220 h 274"/>
                <a:gd name="T18" fmla="*/ 145 w 228"/>
                <a:gd name="T19" fmla="*/ 274 h 274"/>
                <a:gd name="T20" fmla="*/ 228 w 228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74">
                  <a:moveTo>
                    <a:pt x="228" y="274"/>
                  </a:moveTo>
                  <a:cubicBezTo>
                    <a:pt x="156" y="70"/>
                    <a:pt x="136" y="15"/>
                    <a:pt x="131" y="0"/>
                  </a:cubicBezTo>
                  <a:cubicBezTo>
                    <a:pt x="133" y="9"/>
                    <a:pt x="134" y="19"/>
                    <a:pt x="134" y="29"/>
                  </a:cubicBezTo>
                  <a:cubicBezTo>
                    <a:pt x="134" y="40"/>
                    <a:pt x="133" y="51"/>
                    <a:pt x="129" y="62"/>
                  </a:cubicBezTo>
                  <a:cubicBezTo>
                    <a:pt x="126" y="72"/>
                    <a:pt x="121" y="83"/>
                    <a:pt x="114" y="93"/>
                  </a:cubicBezTo>
                  <a:cubicBezTo>
                    <a:pt x="107" y="103"/>
                    <a:pt x="100" y="114"/>
                    <a:pt x="90" y="125"/>
                  </a:cubicBezTo>
                  <a:cubicBezTo>
                    <a:pt x="81" y="135"/>
                    <a:pt x="71" y="147"/>
                    <a:pt x="60" y="158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145" y="220"/>
                    <a:pt x="145" y="220"/>
                    <a:pt x="145" y="220"/>
                  </a:cubicBezTo>
                  <a:cubicBezTo>
                    <a:pt x="145" y="274"/>
                    <a:pt x="145" y="274"/>
                    <a:pt x="145" y="274"/>
                  </a:cubicBezTo>
                  <a:cubicBezTo>
                    <a:pt x="228" y="274"/>
                    <a:pt x="228" y="274"/>
                    <a:pt x="228" y="27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BEE4FC-64A7-E686-3409-6C33C25F0B39}"/>
                </a:ext>
              </a:extLst>
            </p:cNvPr>
            <p:cNvSpPr/>
            <p:nvPr/>
          </p:nvSpPr>
          <p:spPr>
            <a:xfrm>
              <a:off x="5441922" y="3281809"/>
              <a:ext cx="96419" cy="12761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extBox 330">
            <a:extLst>
              <a:ext uri="{FF2B5EF4-FFF2-40B4-BE49-F238E27FC236}">
                <a16:creationId xmlns:a16="http://schemas.microsoft.com/office/drawing/2014/main" id="{2117A436-1FE6-4BCB-93B6-6BEBF980AF65}"/>
              </a:ext>
            </a:extLst>
          </p:cNvPr>
          <p:cNvSpPr txBox="1"/>
          <p:nvPr/>
        </p:nvSpPr>
        <p:spPr>
          <a:xfrm>
            <a:off x="5610645" y="402819"/>
            <a:ext cx="338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overview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460BE98-08B5-638D-7A5E-1612EC1ABB68}"/>
              </a:ext>
            </a:extLst>
          </p:cNvPr>
          <p:cNvSpPr/>
          <p:nvPr/>
        </p:nvSpPr>
        <p:spPr>
          <a:xfrm>
            <a:off x="821093" y="1711193"/>
            <a:ext cx="209005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2.6 Exception filters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E73A9-25C9-9298-4C16-16E052AE0131}"/>
              </a:ext>
            </a:extLst>
          </p:cNvPr>
          <p:cNvSpPr txBox="1"/>
          <p:nvPr/>
        </p:nvSpPr>
        <p:spPr>
          <a:xfrm>
            <a:off x="3720353" y="1711193"/>
            <a:ext cx="661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Exception filters this layer is responsible for processing all unhandled exceptions across an application.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handle all exceptions with </a:t>
            </a:r>
            <a:r>
              <a:rPr lang="en-US" dirty="0" err="1"/>
              <a:t>HttpExceptions</a:t>
            </a:r>
            <a:r>
              <a:rPr lang="en-US" dirty="0"/>
              <a:t> 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9A2AD-1DC2-4F9F-07AD-5281D984F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46" y="3049046"/>
            <a:ext cx="4963218" cy="1743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86B371-FA14-BF55-8B27-50C8BD996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46" y="5056891"/>
            <a:ext cx="3277057" cy="10574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55BE7E-F8A8-13C6-02FC-E16CEBA1C1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495" y="3118097"/>
            <a:ext cx="3191320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0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tup-HCM] Công Ty C2C Tech Hub Tuyển Dụng Thực Tập Sinh Nhân Sự  Full-time 2022 - YBOX">
            <a:extLst>
              <a:ext uri="{FF2B5EF4-FFF2-40B4-BE49-F238E27FC236}">
                <a16:creationId xmlns:a16="http://schemas.microsoft.com/office/drawing/2014/main" id="{EF59BE14-5332-F920-66B8-A1FDACED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0" y="197225"/>
            <a:ext cx="3682698" cy="8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1E59E4-32DF-BB1B-7072-2B207327D92D}"/>
              </a:ext>
            </a:extLst>
          </p:cNvPr>
          <p:cNvGrpSpPr/>
          <p:nvPr/>
        </p:nvGrpSpPr>
        <p:grpSpPr>
          <a:xfrm>
            <a:off x="4555316" y="197225"/>
            <a:ext cx="4452992" cy="995572"/>
            <a:chOff x="925513" y="3281809"/>
            <a:chExt cx="4612828" cy="1276130"/>
          </a:xfrm>
        </p:grpSpPr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15F3B01A-5A19-4956-3B6E-24A120BE1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3" y="3283640"/>
              <a:ext cx="4516409" cy="1272469"/>
            </a:xfrm>
            <a:custGeom>
              <a:avLst/>
              <a:gdLst>
                <a:gd name="T0" fmla="*/ 176 w 1850"/>
                <a:gd name="T1" fmla="*/ 0 h 523"/>
                <a:gd name="T2" fmla="*/ 105 w 1850"/>
                <a:gd name="T3" fmla="*/ 13 h 523"/>
                <a:gd name="T4" fmla="*/ 48 w 1850"/>
                <a:gd name="T5" fmla="*/ 50 h 523"/>
                <a:gd name="T6" fmla="*/ 13 w 1850"/>
                <a:gd name="T7" fmla="*/ 104 h 523"/>
                <a:gd name="T8" fmla="*/ 0 w 1850"/>
                <a:gd name="T9" fmla="*/ 169 h 523"/>
                <a:gd name="T10" fmla="*/ 103 w 1850"/>
                <a:gd name="T11" fmla="*/ 169 h 523"/>
                <a:gd name="T12" fmla="*/ 108 w 1850"/>
                <a:gd name="T13" fmla="*/ 134 h 523"/>
                <a:gd name="T14" fmla="*/ 122 w 1850"/>
                <a:gd name="T15" fmla="*/ 107 h 523"/>
                <a:gd name="T16" fmla="*/ 146 w 1850"/>
                <a:gd name="T17" fmla="*/ 89 h 523"/>
                <a:gd name="T18" fmla="*/ 178 w 1850"/>
                <a:gd name="T19" fmla="*/ 82 h 523"/>
                <a:gd name="T20" fmla="*/ 227 w 1850"/>
                <a:gd name="T21" fmla="*/ 102 h 523"/>
                <a:gd name="T22" fmla="*/ 245 w 1850"/>
                <a:gd name="T23" fmla="*/ 156 h 523"/>
                <a:gd name="T24" fmla="*/ 241 w 1850"/>
                <a:gd name="T25" fmla="*/ 180 h 523"/>
                <a:gd name="T26" fmla="*/ 230 w 1850"/>
                <a:gd name="T27" fmla="*/ 206 h 523"/>
                <a:gd name="T28" fmla="*/ 209 w 1850"/>
                <a:gd name="T29" fmla="*/ 237 h 523"/>
                <a:gd name="T30" fmla="*/ 177 w 1850"/>
                <a:gd name="T31" fmla="*/ 275 h 523"/>
                <a:gd name="T32" fmla="*/ 10 w 1850"/>
                <a:gd name="T33" fmla="*/ 453 h 523"/>
                <a:gd name="T34" fmla="*/ 10 w 1850"/>
                <a:gd name="T35" fmla="*/ 523 h 523"/>
                <a:gd name="T36" fmla="*/ 134 w 1850"/>
                <a:gd name="T37" fmla="*/ 523 h 523"/>
                <a:gd name="T38" fmla="*/ 356 w 1850"/>
                <a:gd name="T39" fmla="*/ 523 h 523"/>
                <a:gd name="T40" fmla="*/ 364 w 1850"/>
                <a:gd name="T41" fmla="*/ 523 h 523"/>
                <a:gd name="T42" fmla="*/ 1850 w 1850"/>
                <a:gd name="T43" fmla="*/ 523 h 523"/>
                <a:gd name="T44" fmla="*/ 1850 w 1850"/>
                <a:gd name="T45" fmla="*/ 0 h 523"/>
                <a:gd name="T46" fmla="*/ 171 w 1850"/>
                <a:gd name="T47" fmla="*/ 0 h 523"/>
                <a:gd name="T48" fmla="*/ 176 w 1850"/>
                <a:gd name="T4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50" h="523">
                  <a:moveTo>
                    <a:pt x="176" y="0"/>
                  </a:moveTo>
                  <a:cubicBezTo>
                    <a:pt x="150" y="0"/>
                    <a:pt x="126" y="5"/>
                    <a:pt x="105" y="13"/>
                  </a:cubicBezTo>
                  <a:cubicBezTo>
                    <a:pt x="83" y="22"/>
                    <a:pt x="64" y="34"/>
                    <a:pt x="48" y="50"/>
                  </a:cubicBezTo>
                  <a:cubicBezTo>
                    <a:pt x="33" y="65"/>
                    <a:pt x="21" y="83"/>
                    <a:pt x="13" y="104"/>
                  </a:cubicBezTo>
                  <a:cubicBezTo>
                    <a:pt x="4" y="124"/>
                    <a:pt x="0" y="146"/>
                    <a:pt x="0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3" y="157"/>
                    <a:pt x="105" y="145"/>
                    <a:pt x="108" y="134"/>
                  </a:cubicBezTo>
                  <a:cubicBezTo>
                    <a:pt x="111" y="124"/>
                    <a:pt x="116" y="115"/>
                    <a:pt x="122" y="107"/>
                  </a:cubicBezTo>
                  <a:cubicBezTo>
                    <a:pt x="129" y="99"/>
                    <a:pt x="136" y="93"/>
                    <a:pt x="146" y="89"/>
                  </a:cubicBezTo>
                  <a:cubicBezTo>
                    <a:pt x="155" y="85"/>
                    <a:pt x="166" y="82"/>
                    <a:pt x="178" y="82"/>
                  </a:cubicBezTo>
                  <a:cubicBezTo>
                    <a:pt x="199" y="82"/>
                    <a:pt x="216" y="89"/>
                    <a:pt x="227" y="102"/>
                  </a:cubicBezTo>
                  <a:cubicBezTo>
                    <a:pt x="239" y="115"/>
                    <a:pt x="245" y="133"/>
                    <a:pt x="245" y="156"/>
                  </a:cubicBezTo>
                  <a:cubicBezTo>
                    <a:pt x="245" y="164"/>
                    <a:pt x="244" y="172"/>
                    <a:pt x="241" y="180"/>
                  </a:cubicBezTo>
                  <a:cubicBezTo>
                    <a:pt x="239" y="188"/>
                    <a:pt x="235" y="197"/>
                    <a:pt x="230" y="206"/>
                  </a:cubicBezTo>
                  <a:cubicBezTo>
                    <a:pt x="225" y="216"/>
                    <a:pt x="218" y="226"/>
                    <a:pt x="209" y="237"/>
                  </a:cubicBezTo>
                  <a:cubicBezTo>
                    <a:pt x="200" y="249"/>
                    <a:pt x="190" y="261"/>
                    <a:pt x="177" y="275"/>
                  </a:cubicBezTo>
                  <a:cubicBezTo>
                    <a:pt x="10" y="453"/>
                    <a:pt x="10" y="453"/>
                    <a:pt x="10" y="453"/>
                  </a:cubicBezTo>
                  <a:cubicBezTo>
                    <a:pt x="10" y="523"/>
                    <a:pt x="10" y="523"/>
                    <a:pt x="10" y="523"/>
                  </a:cubicBezTo>
                  <a:cubicBezTo>
                    <a:pt x="134" y="523"/>
                    <a:pt x="134" y="523"/>
                    <a:pt x="134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64" y="523"/>
                    <a:pt x="364" y="523"/>
                    <a:pt x="364" y="523"/>
                  </a:cubicBezTo>
                  <a:cubicBezTo>
                    <a:pt x="1850" y="523"/>
                    <a:pt x="1850" y="523"/>
                    <a:pt x="1850" y="523"/>
                  </a:cubicBezTo>
                  <a:cubicBezTo>
                    <a:pt x="1850" y="0"/>
                    <a:pt x="1850" y="0"/>
                    <a:pt x="185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3" y="0"/>
                    <a:pt x="175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AE1EFEF-ECE5-3A1F-1725-3CA1AC34E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702" y="3521633"/>
              <a:ext cx="855815" cy="1029705"/>
            </a:xfrm>
            <a:custGeom>
              <a:avLst/>
              <a:gdLst>
                <a:gd name="T0" fmla="*/ 228 w 228"/>
                <a:gd name="T1" fmla="*/ 274 h 274"/>
                <a:gd name="T2" fmla="*/ 131 w 228"/>
                <a:gd name="T3" fmla="*/ 0 h 274"/>
                <a:gd name="T4" fmla="*/ 134 w 228"/>
                <a:gd name="T5" fmla="*/ 29 h 274"/>
                <a:gd name="T6" fmla="*/ 129 w 228"/>
                <a:gd name="T7" fmla="*/ 62 h 274"/>
                <a:gd name="T8" fmla="*/ 114 w 228"/>
                <a:gd name="T9" fmla="*/ 93 h 274"/>
                <a:gd name="T10" fmla="*/ 90 w 228"/>
                <a:gd name="T11" fmla="*/ 125 h 274"/>
                <a:gd name="T12" fmla="*/ 60 w 228"/>
                <a:gd name="T13" fmla="*/ 158 h 274"/>
                <a:gd name="T14" fmla="*/ 0 w 228"/>
                <a:gd name="T15" fmla="*/ 220 h 274"/>
                <a:gd name="T16" fmla="*/ 145 w 228"/>
                <a:gd name="T17" fmla="*/ 220 h 274"/>
                <a:gd name="T18" fmla="*/ 145 w 228"/>
                <a:gd name="T19" fmla="*/ 274 h 274"/>
                <a:gd name="T20" fmla="*/ 228 w 228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74">
                  <a:moveTo>
                    <a:pt x="228" y="274"/>
                  </a:moveTo>
                  <a:cubicBezTo>
                    <a:pt x="156" y="70"/>
                    <a:pt x="136" y="15"/>
                    <a:pt x="131" y="0"/>
                  </a:cubicBezTo>
                  <a:cubicBezTo>
                    <a:pt x="133" y="9"/>
                    <a:pt x="134" y="19"/>
                    <a:pt x="134" y="29"/>
                  </a:cubicBezTo>
                  <a:cubicBezTo>
                    <a:pt x="134" y="40"/>
                    <a:pt x="133" y="51"/>
                    <a:pt x="129" y="62"/>
                  </a:cubicBezTo>
                  <a:cubicBezTo>
                    <a:pt x="126" y="72"/>
                    <a:pt x="121" y="83"/>
                    <a:pt x="114" y="93"/>
                  </a:cubicBezTo>
                  <a:cubicBezTo>
                    <a:pt x="107" y="103"/>
                    <a:pt x="100" y="114"/>
                    <a:pt x="90" y="125"/>
                  </a:cubicBezTo>
                  <a:cubicBezTo>
                    <a:pt x="81" y="135"/>
                    <a:pt x="71" y="147"/>
                    <a:pt x="60" y="158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145" y="220"/>
                    <a:pt x="145" y="220"/>
                    <a:pt x="145" y="220"/>
                  </a:cubicBezTo>
                  <a:cubicBezTo>
                    <a:pt x="145" y="274"/>
                    <a:pt x="145" y="274"/>
                    <a:pt x="145" y="274"/>
                  </a:cubicBezTo>
                  <a:cubicBezTo>
                    <a:pt x="228" y="274"/>
                    <a:pt x="228" y="274"/>
                    <a:pt x="228" y="27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BEE4FC-64A7-E686-3409-6C33C25F0B39}"/>
                </a:ext>
              </a:extLst>
            </p:cNvPr>
            <p:cNvSpPr/>
            <p:nvPr/>
          </p:nvSpPr>
          <p:spPr>
            <a:xfrm>
              <a:off x="5441922" y="3281809"/>
              <a:ext cx="96419" cy="12761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extBox 330">
            <a:extLst>
              <a:ext uri="{FF2B5EF4-FFF2-40B4-BE49-F238E27FC236}">
                <a16:creationId xmlns:a16="http://schemas.microsoft.com/office/drawing/2014/main" id="{2117A436-1FE6-4BCB-93B6-6BEBF980AF65}"/>
              </a:ext>
            </a:extLst>
          </p:cNvPr>
          <p:cNvSpPr txBox="1"/>
          <p:nvPr/>
        </p:nvSpPr>
        <p:spPr>
          <a:xfrm>
            <a:off x="5610645" y="402819"/>
            <a:ext cx="338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overview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460BE98-08B5-638D-7A5E-1612EC1ABB68}"/>
              </a:ext>
            </a:extLst>
          </p:cNvPr>
          <p:cNvSpPr/>
          <p:nvPr/>
        </p:nvSpPr>
        <p:spPr>
          <a:xfrm>
            <a:off x="821093" y="1711193"/>
            <a:ext cx="209005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2.7 Pipes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E73A9-25C9-9298-4C16-16E052AE0131}"/>
              </a:ext>
            </a:extLst>
          </p:cNvPr>
          <p:cNvSpPr txBox="1"/>
          <p:nvPr/>
        </p:nvSpPr>
        <p:spPr>
          <a:xfrm>
            <a:off x="3992848" y="1420147"/>
            <a:ext cx="66159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pipe is a class annotated with the @Injectable() decorator, which implements the </a:t>
            </a:r>
            <a:r>
              <a:rPr lang="en-US" dirty="0" err="1"/>
              <a:t>PipeTransform</a:t>
            </a:r>
            <a:r>
              <a:rPr lang="en-US" dirty="0"/>
              <a:t> interface.</a:t>
            </a:r>
            <a:endParaRPr lang="en-US" dirty="0">
              <a:solidFill>
                <a:srgbClr val="404040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Pipes have two typical use cases: </a:t>
            </a:r>
            <a:r>
              <a:rPr lang="en-US" b="1" i="0" dirty="0">
                <a:solidFill>
                  <a:srgbClr val="2D2D2D"/>
                </a:solidFill>
                <a:effectLst/>
                <a:latin typeface="Source Sans Pro" panose="020B0503030403020204" pitchFamily="34" charset="0"/>
              </a:rPr>
              <a:t>transformation </a:t>
            </a:r>
            <a:r>
              <a:rPr lang="en-US" i="0" dirty="0">
                <a:solidFill>
                  <a:srgbClr val="2D2D2D"/>
                </a:solidFill>
                <a:effectLst/>
                <a:latin typeface="Source Sans Pro" panose="020B0503030403020204" pitchFamily="34" charset="0"/>
              </a:rPr>
              <a:t>and </a:t>
            </a:r>
            <a:r>
              <a:rPr lang="en-US" b="1" i="0" dirty="0">
                <a:solidFill>
                  <a:srgbClr val="2D2D2D"/>
                </a:solidFill>
                <a:effectLst/>
                <a:latin typeface="Source Sans Pro" panose="020B0503030403020204" pitchFamily="34" charset="0"/>
              </a:rPr>
              <a:t>validation.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2D2D"/>
                </a:solidFill>
                <a:latin typeface="Source Sans Pro" panose="020B0503030403020204" pitchFamily="34" charset="0"/>
              </a:rPr>
              <a:t>Pipe can use like @Decorator(), parameter &amp; global.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8E31E7-D457-C1BE-3526-250D9030F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539" y="3668575"/>
            <a:ext cx="7314769" cy="199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57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tup-HCM] Công Ty C2C Tech Hub Tuyển Dụng Thực Tập Sinh Nhân Sự  Full-time 2022 - YBOX">
            <a:extLst>
              <a:ext uri="{FF2B5EF4-FFF2-40B4-BE49-F238E27FC236}">
                <a16:creationId xmlns:a16="http://schemas.microsoft.com/office/drawing/2014/main" id="{EF59BE14-5332-F920-66B8-A1FDACED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0" y="197225"/>
            <a:ext cx="3682698" cy="8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1E59E4-32DF-BB1B-7072-2B207327D92D}"/>
              </a:ext>
            </a:extLst>
          </p:cNvPr>
          <p:cNvGrpSpPr/>
          <p:nvPr/>
        </p:nvGrpSpPr>
        <p:grpSpPr>
          <a:xfrm>
            <a:off x="4555316" y="197225"/>
            <a:ext cx="4452992" cy="995572"/>
            <a:chOff x="925513" y="3281809"/>
            <a:chExt cx="4612828" cy="1276130"/>
          </a:xfrm>
        </p:grpSpPr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15F3B01A-5A19-4956-3B6E-24A120BE1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3" y="3283640"/>
              <a:ext cx="4516409" cy="1272469"/>
            </a:xfrm>
            <a:custGeom>
              <a:avLst/>
              <a:gdLst>
                <a:gd name="T0" fmla="*/ 176 w 1850"/>
                <a:gd name="T1" fmla="*/ 0 h 523"/>
                <a:gd name="T2" fmla="*/ 105 w 1850"/>
                <a:gd name="T3" fmla="*/ 13 h 523"/>
                <a:gd name="T4" fmla="*/ 48 w 1850"/>
                <a:gd name="T5" fmla="*/ 50 h 523"/>
                <a:gd name="T6" fmla="*/ 13 w 1850"/>
                <a:gd name="T7" fmla="*/ 104 h 523"/>
                <a:gd name="T8" fmla="*/ 0 w 1850"/>
                <a:gd name="T9" fmla="*/ 169 h 523"/>
                <a:gd name="T10" fmla="*/ 103 w 1850"/>
                <a:gd name="T11" fmla="*/ 169 h 523"/>
                <a:gd name="T12" fmla="*/ 108 w 1850"/>
                <a:gd name="T13" fmla="*/ 134 h 523"/>
                <a:gd name="T14" fmla="*/ 122 w 1850"/>
                <a:gd name="T15" fmla="*/ 107 h 523"/>
                <a:gd name="T16" fmla="*/ 146 w 1850"/>
                <a:gd name="T17" fmla="*/ 89 h 523"/>
                <a:gd name="T18" fmla="*/ 178 w 1850"/>
                <a:gd name="T19" fmla="*/ 82 h 523"/>
                <a:gd name="T20" fmla="*/ 227 w 1850"/>
                <a:gd name="T21" fmla="*/ 102 h 523"/>
                <a:gd name="T22" fmla="*/ 245 w 1850"/>
                <a:gd name="T23" fmla="*/ 156 h 523"/>
                <a:gd name="T24" fmla="*/ 241 w 1850"/>
                <a:gd name="T25" fmla="*/ 180 h 523"/>
                <a:gd name="T26" fmla="*/ 230 w 1850"/>
                <a:gd name="T27" fmla="*/ 206 h 523"/>
                <a:gd name="T28" fmla="*/ 209 w 1850"/>
                <a:gd name="T29" fmla="*/ 237 h 523"/>
                <a:gd name="T30" fmla="*/ 177 w 1850"/>
                <a:gd name="T31" fmla="*/ 275 h 523"/>
                <a:gd name="T32" fmla="*/ 10 w 1850"/>
                <a:gd name="T33" fmla="*/ 453 h 523"/>
                <a:gd name="T34" fmla="*/ 10 w 1850"/>
                <a:gd name="T35" fmla="*/ 523 h 523"/>
                <a:gd name="T36" fmla="*/ 134 w 1850"/>
                <a:gd name="T37" fmla="*/ 523 h 523"/>
                <a:gd name="T38" fmla="*/ 356 w 1850"/>
                <a:gd name="T39" fmla="*/ 523 h 523"/>
                <a:gd name="T40" fmla="*/ 364 w 1850"/>
                <a:gd name="T41" fmla="*/ 523 h 523"/>
                <a:gd name="T42" fmla="*/ 1850 w 1850"/>
                <a:gd name="T43" fmla="*/ 523 h 523"/>
                <a:gd name="T44" fmla="*/ 1850 w 1850"/>
                <a:gd name="T45" fmla="*/ 0 h 523"/>
                <a:gd name="T46" fmla="*/ 171 w 1850"/>
                <a:gd name="T47" fmla="*/ 0 h 523"/>
                <a:gd name="T48" fmla="*/ 176 w 1850"/>
                <a:gd name="T4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50" h="523">
                  <a:moveTo>
                    <a:pt x="176" y="0"/>
                  </a:moveTo>
                  <a:cubicBezTo>
                    <a:pt x="150" y="0"/>
                    <a:pt x="126" y="5"/>
                    <a:pt x="105" y="13"/>
                  </a:cubicBezTo>
                  <a:cubicBezTo>
                    <a:pt x="83" y="22"/>
                    <a:pt x="64" y="34"/>
                    <a:pt x="48" y="50"/>
                  </a:cubicBezTo>
                  <a:cubicBezTo>
                    <a:pt x="33" y="65"/>
                    <a:pt x="21" y="83"/>
                    <a:pt x="13" y="104"/>
                  </a:cubicBezTo>
                  <a:cubicBezTo>
                    <a:pt x="4" y="124"/>
                    <a:pt x="0" y="146"/>
                    <a:pt x="0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3" y="157"/>
                    <a:pt x="105" y="145"/>
                    <a:pt x="108" y="134"/>
                  </a:cubicBezTo>
                  <a:cubicBezTo>
                    <a:pt x="111" y="124"/>
                    <a:pt x="116" y="115"/>
                    <a:pt x="122" y="107"/>
                  </a:cubicBezTo>
                  <a:cubicBezTo>
                    <a:pt x="129" y="99"/>
                    <a:pt x="136" y="93"/>
                    <a:pt x="146" y="89"/>
                  </a:cubicBezTo>
                  <a:cubicBezTo>
                    <a:pt x="155" y="85"/>
                    <a:pt x="166" y="82"/>
                    <a:pt x="178" y="82"/>
                  </a:cubicBezTo>
                  <a:cubicBezTo>
                    <a:pt x="199" y="82"/>
                    <a:pt x="216" y="89"/>
                    <a:pt x="227" y="102"/>
                  </a:cubicBezTo>
                  <a:cubicBezTo>
                    <a:pt x="239" y="115"/>
                    <a:pt x="245" y="133"/>
                    <a:pt x="245" y="156"/>
                  </a:cubicBezTo>
                  <a:cubicBezTo>
                    <a:pt x="245" y="164"/>
                    <a:pt x="244" y="172"/>
                    <a:pt x="241" y="180"/>
                  </a:cubicBezTo>
                  <a:cubicBezTo>
                    <a:pt x="239" y="188"/>
                    <a:pt x="235" y="197"/>
                    <a:pt x="230" y="206"/>
                  </a:cubicBezTo>
                  <a:cubicBezTo>
                    <a:pt x="225" y="216"/>
                    <a:pt x="218" y="226"/>
                    <a:pt x="209" y="237"/>
                  </a:cubicBezTo>
                  <a:cubicBezTo>
                    <a:pt x="200" y="249"/>
                    <a:pt x="190" y="261"/>
                    <a:pt x="177" y="275"/>
                  </a:cubicBezTo>
                  <a:cubicBezTo>
                    <a:pt x="10" y="453"/>
                    <a:pt x="10" y="453"/>
                    <a:pt x="10" y="453"/>
                  </a:cubicBezTo>
                  <a:cubicBezTo>
                    <a:pt x="10" y="523"/>
                    <a:pt x="10" y="523"/>
                    <a:pt x="10" y="523"/>
                  </a:cubicBezTo>
                  <a:cubicBezTo>
                    <a:pt x="134" y="523"/>
                    <a:pt x="134" y="523"/>
                    <a:pt x="134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64" y="523"/>
                    <a:pt x="364" y="523"/>
                    <a:pt x="364" y="523"/>
                  </a:cubicBezTo>
                  <a:cubicBezTo>
                    <a:pt x="1850" y="523"/>
                    <a:pt x="1850" y="523"/>
                    <a:pt x="1850" y="523"/>
                  </a:cubicBezTo>
                  <a:cubicBezTo>
                    <a:pt x="1850" y="0"/>
                    <a:pt x="1850" y="0"/>
                    <a:pt x="185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3" y="0"/>
                    <a:pt x="175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AE1EFEF-ECE5-3A1F-1725-3CA1AC34E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702" y="3521633"/>
              <a:ext cx="855815" cy="1029705"/>
            </a:xfrm>
            <a:custGeom>
              <a:avLst/>
              <a:gdLst>
                <a:gd name="T0" fmla="*/ 228 w 228"/>
                <a:gd name="T1" fmla="*/ 274 h 274"/>
                <a:gd name="T2" fmla="*/ 131 w 228"/>
                <a:gd name="T3" fmla="*/ 0 h 274"/>
                <a:gd name="T4" fmla="*/ 134 w 228"/>
                <a:gd name="T5" fmla="*/ 29 h 274"/>
                <a:gd name="T6" fmla="*/ 129 w 228"/>
                <a:gd name="T7" fmla="*/ 62 h 274"/>
                <a:gd name="T8" fmla="*/ 114 w 228"/>
                <a:gd name="T9" fmla="*/ 93 h 274"/>
                <a:gd name="T10" fmla="*/ 90 w 228"/>
                <a:gd name="T11" fmla="*/ 125 h 274"/>
                <a:gd name="T12" fmla="*/ 60 w 228"/>
                <a:gd name="T13" fmla="*/ 158 h 274"/>
                <a:gd name="T14" fmla="*/ 0 w 228"/>
                <a:gd name="T15" fmla="*/ 220 h 274"/>
                <a:gd name="T16" fmla="*/ 145 w 228"/>
                <a:gd name="T17" fmla="*/ 220 h 274"/>
                <a:gd name="T18" fmla="*/ 145 w 228"/>
                <a:gd name="T19" fmla="*/ 274 h 274"/>
                <a:gd name="T20" fmla="*/ 228 w 228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74">
                  <a:moveTo>
                    <a:pt x="228" y="274"/>
                  </a:moveTo>
                  <a:cubicBezTo>
                    <a:pt x="156" y="70"/>
                    <a:pt x="136" y="15"/>
                    <a:pt x="131" y="0"/>
                  </a:cubicBezTo>
                  <a:cubicBezTo>
                    <a:pt x="133" y="9"/>
                    <a:pt x="134" y="19"/>
                    <a:pt x="134" y="29"/>
                  </a:cubicBezTo>
                  <a:cubicBezTo>
                    <a:pt x="134" y="40"/>
                    <a:pt x="133" y="51"/>
                    <a:pt x="129" y="62"/>
                  </a:cubicBezTo>
                  <a:cubicBezTo>
                    <a:pt x="126" y="72"/>
                    <a:pt x="121" y="83"/>
                    <a:pt x="114" y="93"/>
                  </a:cubicBezTo>
                  <a:cubicBezTo>
                    <a:pt x="107" y="103"/>
                    <a:pt x="100" y="114"/>
                    <a:pt x="90" y="125"/>
                  </a:cubicBezTo>
                  <a:cubicBezTo>
                    <a:pt x="81" y="135"/>
                    <a:pt x="71" y="147"/>
                    <a:pt x="60" y="158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145" y="220"/>
                    <a:pt x="145" y="220"/>
                    <a:pt x="145" y="220"/>
                  </a:cubicBezTo>
                  <a:cubicBezTo>
                    <a:pt x="145" y="274"/>
                    <a:pt x="145" y="274"/>
                    <a:pt x="145" y="274"/>
                  </a:cubicBezTo>
                  <a:cubicBezTo>
                    <a:pt x="228" y="274"/>
                    <a:pt x="228" y="274"/>
                    <a:pt x="228" y="27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BEE4FC-64A7-E686-3409-6C33C25F0B39}"/>
                </a:ext>
              </a:extLst>
            </p:cNvPr>
            <p:cNvSpPr/>
            <p:nvPr/>
          </p:nvSpPr>
          <p:spPr>
            <a:xfrm>
              <a:off x="5441922" y="3281809"/>
              <a:ext cx="96419" cy="12761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extBox 330">
            <a:extLst>
              <a:ext uri="{FF2B5EF4-FFF2-40B4-BE49-F238E27FC236}">
                <a16:creationId xmlns:a16="http://schemas.microsoft.com/office/drawing/2014/main" id="{2117A436-1FE6-4BCB-93B6-6BEBF980AF65}"/>
              </a:ext>
            </a:extLst>
          </p:cNvPr>
          <p:cNvSpPr txBox="1"/>
          <p:nvPr/>
        </p:nvSpPr>
        <p:spPr>
          <a:xfrm>
            <a:off x="5610645" y="402819"/>
            <a:ext cx="338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overview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460BE98-08B5-638D-7A5E-1612EC1ABB68}"/>
              </a:ext>
            </a:extLst>
          </p:cNvPr>
          <p:cNvSpPr/>
          <p:nvPr/>
        </p:nvSpPr>
        <p:spPr>
          <a:xfrm>
            <a:off x="821093" y="1711193"/>
            <a:ext cx="209005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2.8 Guards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E73A9-25C9-9298-4C16-16E052AE0131}"/>
              </a:ext>
            </a:extLst>
          </p:cNvPr>
          <p:cNvSpPr txBox="1"/>
          <p:nvPr/>
        </p:nvSpPr>
        <p:spPr>
          <a:xfrm>
            <a:off x="3992848" y="1420147"/>
            <a:ext cx="66159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pipe is a class annotated with the @Injectable() decorator, , which implements the </a:t>
            </a:r>
            <a:r>
              <a:rPr lang="en-US" dirty="0" err="1"/>
              <a:t>CanActivate</a:t>
            </a:r>
            <a:r>
              <a:rPr lang="en-US" dirty="0"/>
              <a:t>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Guards have a </a:t>
            </a:r>
            <a:r>
              <a:rPr lang="en-US" b="1" i="0" dirty="0">
                <a:solidFill>
                  <a:srgbClr val="2D2D2D"/>
                </a:solidFill>
                <a:effectLst/>
                <a:latin typeface="Source Sans Pro" panose="020B0503030403020204" pitchFamily="34" charset="0"/>
              </a:rPr>
              <a:t>single responsibility.</a:t>
            </a: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Referred to as </a:t>
            </a:r>
            <a:r>
              <a:rPr lang="en-US" b="1" i="0" dirty="0">
                <a:solidFill>
                  <a:srgbClr val="2D2D2D"/>
                </a:solidFill>
                <a:effectLst/>
                <a:latin typeface="Source Sans Pro" panose="020B0503030403020204" pitchFamily="34" charset="0"/>
              </a:rPr>
              <a:t>authorization.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Guards are executed </a:t>
            </a:r>
            <a:r>
              <a:rPr lang="en-US" b="1" i="0" dirty="0">
                <a:solidFill>
                  <a:srgbClr val="0894E2"/>
                </a:solidFill>
                <a:effectLst/>
                <a:latin typeface="Source Sans Pro" panose="020B0503030403020204" pitchFamily="34" charset="0"/>
              </a:rPr>
              <a:t>after</a:t>
            </a: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all middleware, but </a:t>
            </a:r>
            <a:r>
              <a:rPr lang="en-US" b="1" i="0" dirty="0">
                <a:solidFill>
                  <a:srgbClr val="0894E2"/>
                </a:solidFill>
                <a:effectLst/>
                <a:latin typeface="Source Sans Pro" panose="020B0503030403020204" pitchFamily="34" charset="0"/>
              </a:rPr>
              <a:t>before</a:t>
            </a: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any interceptor or pipe.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B7E82-0570-B72F-8C10-705FD1774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70" y="3067921"/>
            <a:ext cx="6249272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12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tup-HCM] Công Ty C2C Tech Hub Tuyển Dụng Thực Tập Sinh Nhân Sự  Full-time 2022 - YBOX">
            <a:extLst>
              <a:ext uri="{FF2B5EF4-FFF2-40B4-BE49-F238E27FC236}">
                <a16:creationId xmlns:a16="http://schemas.microsoft.com/office/drawing/2014/main" id="{EF59BE14-5332-F920-66B8-A1FDACED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0" y="197225"/>
            <a:ext cx="3682698" cy="8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1E59E4-32DF-BB1B-7072-2B207327D92D}"/>
              </a:ext>
            </a:extLst>
          </p:cNvPr>
          <p:cNvGrpSpPr/>
          <p:nvPr/>
        </p:nvGrpSpPr>
        <p:grpSpPr>
          <a:xfrm>
            <a:off x="4555316" y="197225"/>
            <a:ext cx="4452992" cy="995572"/>
            <a:chOff x="925513" y="3281809"/>
            <a:chExt cx="4612828" cy="1276130"/>
          </a:xfrm>
        </p:grpSpPr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15F3B01A-5A19-4956-3B6E-24A120BE1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3" y="3283640"/>
              <a:ext cx="4516409" cy="1272469"/>
            </a:xfrm>
            <a:custGeom>
              <a:avLst/>
              <a:gdLst>
                <a:gd name="T0" fmla="*/ 176 w 1850"/>
                <a:gd name="T1" fmla="*/ 0 h 523"/>
                <a:gd name="T2" fmla="*/ 105 w 1850"/>
                <a:gd name="T3" fmla="*/ 13 h 523"/>
                <a:gd name="T4" fmla="*/ 48 w 1850"/>
                <a:gd name="T5" fmla="*/ 50 h 523"/>
                <a:gd name="T6" fmla="*/ 13 w 1850"/>
                <a:gd name="T7" fmla="*/ 104 h 523"/>
                <a:gd name="T8" fmla="*/ 0 w 1850"/>
                <a:gd name="T9" fmla="*/ 169 h 523"/>
                <a:gd name="T10" fmla="*/ 103 w 1850"/>
                <a:gd name="T11" fmla="*/ 169 h 523"/>
                <a:gd name="T12" fmla="*/ 108 w 1850"/>
                <a:gd name="T13" fmla="*/ 134 h 523"/>
                <a:gd name="T14" fmla="*/ 122 w 1850"/>
                <a:gd name="T15" fmla="*/ 107 h 523"/>
                <a:gd name="T16" fmla="*/ 146 w 1850"/>
                <a:gd name="T17" fmla="*/ 89 h 523"/>
                <a:gd name="T18" fmla="*/ 178 w 1850"/>
                <a:gd name="T19" fmla="*/ 82 h 523"/>
                <a:gd name="T20" fmla="*/ 227 w 1850"/>
                <a:gd name="T21" fmla="*/ 102 h 523"/>
                <a:gd name="T22" fmla="*/ 245 w 1850"/>
                <a:gd name="T23" fmla="*/ 156 h 523"/>
                <a:gd name="T24" fmla="*/ 241 w 1850"/>
                <a:gd name="T25" fmla="*/ 180 h 523"/>
                <a:gd name="T26" fmla="*/ 230 w 1850"/>
                <a:gd name="T27" fmla="*/ 206 h 523"/>
                <a:gd name="T28" fmla="*/ 209 w 1850"/>
                <a:gd name="T29" fmla="*/ 237 h 523"/>
                <a:gd name="T30" fmla="*/ 177 w 1850"/>
                <a:gd name="T31" fmla="*/ 275 h 523"/>
                <a:gd name="T32" fmla="*/ 10 w 1850"/>
                <a:gd name="T33" fmla="*/ 453 h 523"/>
                <a:gd name="T34" fmla="*/ 10 w 1850"/>
                <a:gd name="T35" fmla="*/ 523 h 523"/>
                <a:gd name="T36" fmla="*/ 134 w 1850"/>
                <a:gd name="T37" fmla="*/ 523 h 523"/>
                <a:gd name="T38" fmla="*/ 356 w 1850"/>
                <a:gd name="T39" fmla="*/ 523 h 523"/>
                <a:gd name="T40" fmla="*/ 364 w 1850"/>
                <a:gd name="T41" fmla="*/ 523 h 523"/>
                <a:gd name="T42" fmla="*/ 1850 w 1850"/>
                <a:gd name="T43" fmla="*/ 523 h 523"/>
                <a:gd name="T44" fmla="*/ 1850 w 1850"/>
                <a:gd name="T45" fmla="*/ 0 h 523"/>
                <a:gd name="T46" fmla="*/ 171 w 1850"/>
                <a:gd name="T47" fmla="*/ 0 h 523"/>
                <a:gd name="T48" fmla="*/ 176 w 1850"/>
                <a:gd name="T4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50" h="523">
                  <a:moveTo>
                    <a:pt x="176" y="0"/>
                  </a:moveTo>
                  <a:cubicBezTo>
                    <a:pt x="150" y="0"/>
                    <a:pt x="126" y="5"/>
                    <a:pt x="105" y="13"/>
                  </a:cubicBezTo>
                  <a:cubicBezTo>
                    <a:pt x="83" y="22"/>
                    <a:pt x="64" y="34"/>
                    <a:pt x="48" y="50"/>
                  </a:cubicBezTo>
                  <a:cubicBezTo>
                    <a:pt x="33" y="65"/>
                    <a:pt x="21" y="83"/>
                    <a:pt x="13" y="104"/>
                  </a:cubicBezTo>
                  <a:cubicBezTo>
                    <a:pt x="4" y="124"/>
                    <a:pt x="0" y="146"/>
                    <a:pt x="0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3" y="157"/>
                    <a:pt x="105" y="145"/>
                    <a:pt x="108" y="134"/>
                  </a:cubicBezTo>
                  <a:cubicBezTo>
                    <a:pt x="111" y="124"/>
                    <a:pt x="116" y="115"/>
                    <a:pt x="122" y="107"/>
                  </a:cubicBezTo>
                  <a:cubicBezTo>
                    <a:pt x="129" y="99"/>
                    <a:pt x="136" y="93"/>
                    <a:pt x="146" y="89"/>
                  </a:cubicBezTo>
                  <a:cubicBezTo>
                    <a:pt x="155" y="85"/>
                    <a:pt x="166" y="82"/>
                    <a:pt x="178" y="82"/>
                  </a:cubicBezTo>
                  <a:cubicBezTo>
                    <a:pt x="199" y="82"/>
                    <a:pt x="216" y="89"/>
                    <a:pt x="227" y="102"/>
                  </a:cubicBezTo>
                  <a:cubicBezTo>
                    <a:pt x="239" y="115"/>
                    <a:pt x="245" y="133"/>
                    <a:pt x="245" y="156"/>
                  </a:cubicBezTo>
                  <a:cubicBezTo>
                    <a:pt x="245" y="164"/>
                    <a:pt x="244" y="172"/>
                    <a:pt x="241" y="180"/>
                  </a:cubicBezTo>
                  <a:cubicBezTo>
                    <a:pt x="239" y="188"/>
                    <a:pt x="235" y="197"/>
                    <a:pt x="230" y="206"/>
                  </a:cubicBezTo>
                  <a:cubicBezTo>
                    <a:pt x="225" y="216"/>
                    <a:pt x="218" y="226"/>
                    <a:pt x="209" y="237"/>
                  </a:cubicBezTo>
                  <a:cubicBezTo>
                    <a:pt x="200" y="249"/>
                    <a:pt x="190" y="261"/>
                    <a:pt x="177" y="275"/>
                  </a:cubicBezTo>
                  <a:cubicBezTo>
                    <a:pt x="10" y="453"/>
                    <a:pt x="10" y="453"/>
                    <a:pt x="10" y="453"/>
                  </a:cubicBezTo>
                  <a:cubicBezTo>
                    <a:pt x="10" y="523"/>
                    <a:pt x="10" y="523"/>
                    <a:pt x="10" y="523"/>
                  </a:cubicBezTo>
                  <a:cubicBezTo>
                    <a:pt x="134" y="523"/>
                    <a:pt x="134" y="523"/>
                    <a:pt x="134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64" y="523"/>
                    <a:pt x="364" y="523"/>
                    <a:pt x="364" y="523"/>
                  </a:cubicBezTo>
                  <a:cubicBezTo>
                    <a:pt x="1850" y="523"/>
                    <a:pt x="1850" y="523"/>
                    <a:pt x="1850" y="523"/>
                  </a:cubicBezTo>
                  <a:cubicBezTo>
                    <a:pt x="1850" y="0"/>
                    <a:pt x="1850" y="0"/>
                    <a:pt x="185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3" y="0"/>
                    <a:pt x="175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AE1EFEF-ECE5-3A1F-1725-3CA1AC34E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702" y="3521633"/>
              <a:ext cx="855815" cy="1029705"/>
            </a:xfrm>
            <a:custGeom>
              <a:avLst/>
              <a:gdLst>
                <a:gd name="T0" fmla="*/ 228 w 228"/>
                <a:gd name="T1" fmla="*/ 274 h 274"/>
                <a:gd name="T2" fmla="*/ 131 w 228"/>
                <a:gd name="T3" fmla="*/ 0 h 274"/>
                <a:gd name="T4" fmla="*/ 134 w 228"/>
                <a:gd name="T5" fmla="*/ 29 h 274"/>
                <a:gd name="T6" fmla="*/ 129 w 228"/>
                <a:gd name="T7" fmla="*/ 62 h 274"/>
                <a:gd name="T8" fmla="*/ 114 w 228"/>
                <a:gd name="T9" fmla="*/ 93 h 274"/>
                <a:gd name="T10" fmla="*/ 90 w 228"/>
                <a:gd name="T11" fmla="*/ 125 h 274"/>
                <a:gd name="T12" fmla="*/ 60 w 228"/>
                <a:gd name="T13" fmla="*/ 158 h 274"/>
                <a:gd name="T14" fmla="*/ 0 w 228"/>
                <a:gd name="T15" fmla="*/ 220 h 274"/>
                <a:gd name="T16" fmla="*/ 145 w 228"/>
                <a:gd name="T17" fmla="*/ 220 h 274"/>
                <a:gd name="T18" fmla="*/ 145 w 228"/>
                <a:gd name="T19" fmla="*/ 274 h 274"/>
                <a:gd name="T20" fmla="*/ 228 w 228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74">
                  <a:moveTo>
                    <a:pt x="228" y="274"/>
                  </a:moveTo>
                  <a:cubicBezTo>
                    <a:pt x="156" y="70"/>
                    <a:pt x="136" y="15"/>
                    <a:pt x="131" y="0"/>
                  </a:cubicBezTo>
                  <a:cubicBezTo>
                    <a:pt x="133" y="9"/>
                    <a:pt x="134" y="19"/>
                    <a:pt x="134" y="29"/>
                  </a:cubicBezTo>
                  <a:cubicBezTo>
                    <a:pt x="134" y="40"/>
                    <a:pt x="133" y="51"/>
                    <a:pt x="129" y="62"/>
                  </a:cubicBezTo>
                  <a:cubicBezTo>
                    <a:pt x="126" y="72"/>
                    <a:pt x="121" y="83"/>
                    <a:pt x="114" y="93"/>
                  </a:cubicBezTo>
                  <a:cubicBezTo>
                    <a:pt x="107" y="103"/>
                    <a:pt x="100" y="114"/>
                    <a:pt x="90" y="125"/>
                  </a:cubicBezTo>
                  <a:cubicBezTo>
                    <a:pt x="81" y="135"/>
                    <a:pt x="71" y="147"/>
                    <a:pt x="60" y="158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145" y="220"/>
                    <a:pt x="145" y="220"/>
                    <a:pt x="145" y="220"/>
                  </a:cubicBezTo>
                  <a:cubicBezTo>
                    <a:pt x="145" y="274"/>
                    <a:pt x="145" y="274"/>
                    <a:pt x="145" y="274"/>
                  </a:cubicBezTo>
                  <a:cubicBezTo>
                    <a:pt x="228" y="274"/>
                    <a:pt x="228" y="274"/>
                    <a:pt x="228" y="27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BEE4FC-64A7-E686-3409-6C33C25F0B39}"/>
                </a:ext>
              </a:extLst>
            </p:cNvPr>
            <p:cNvSpPr/>
            <p:nvPr/>
          </p:nvSpPr>
          <p:spPr>
            <a:xfrm>
              <a:off x="5441922" y="3281809"/>
              <a:ext cx="96419" cy="12761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extBox 330">
            <a:extLst>
              <a:ext uri="{FF2B5EF4-FFF2-40B4-BE49-F238E27FC236}">
                <a16:creationId xmlns:a16="http://schemas.microsoft.com/office/drawing/2014/main" id="{2117A436-1FE6-4BCB-93B6-6BEBF980AF65}"/>
              </a:ext>
            </a:extLst>
          </p:cNvPr>
          <p:cNvSpPr txBox="1"/>
          <p:nvPr/>
        </p:nvSpPr>
        <p:spPr>
          <a:xfrm>
            <a:off x="5610645" y="402819"/>
            <a:ext cx="338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overview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460BE98-08B5-638D-7A5E-1612EC1ABB68}"/>
              </a:ext>
            </a:extLst>
          </p:cNvPr>
          <p:cNvSpPr/>
          <p:nvPr/>
        </p:nvSpPr>
        <p:spPr>
          <a:xfrm>
            <a:off x="821093" y="1711193"/>
            <a:ext cx="209005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2.9 Interceptor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E73A9-25C9-9298-4C16-16E052AE0131}"/>
              </a:ext>
            </a:extLst>
          </p:cNvPr>
          <p:cNvSpPr txBox="1"/>
          <p:nvPr/>
        </p:nvSpPr>
        <p:spPr>
          <a:xfrm>
            <a:off x="3200401" y="1391814"/>
            <a:ext cx="8306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interceptor is a class annotated with the @Injectable() decorator and implements the </a:t>
            </a:r>
            <a:r>
              <a:rPr lang="en-US" dirty="0" err="1"/>
              <a:t>NestInterceptor</a:t>
            </a:r>
            <a:r>
              <a:rPr lang="en-US" dirty="0"/>
              <a:t>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Source Sans Pro" panose="020B0503030403020204" pitchFamily="34" charset="0"/>
              </a:rPr>
              <a:t>I</a:t>
            </a: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 possible to: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bind extra logic before / after method 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transform the result returned from a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transform the exception thrown from a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extend the basic function behavio</a:t>
            </a:r>
            <a:r>
              <a:rPr lang="en-US" dirty="0">
                <a:solidFill>
                  <a:srgbClr val="404040"/>
                </a:solidFill>
                <a:latin typeface="Source Sans Pro" panose="020B0503030403020204" pitchFamily="34" charset="0"/>
              </a:rPr>
              <a:t>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completely override a function depending on specific conditions (e.g., for caching purposes)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3D096-2F44-16AA-8663-2AF9B325E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940" y="3703130"/>
            <a:ext cx="5260807" cy="315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57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tup-HCM] Công Ty C2C Tech Hub Tuyển Dụng Thực Tập Sinh Nhân Sự  Full-time 2022 - YBOX">
            <a:extLst>
              <a:ext uri="{FF2B5EF4-FFF2-40B4-BE49-F238E27FC236}">
                <a16:creationId xmlns:a16="http://schemas.microsoft.com/office/drawing/2014/main" id="{EF59BE14-5332-F920-66B8-A1FDACED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0" y="197225"/>
            <a:ext cx="3682698" cy="8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1E59E4-32DF-BB1B-7072-2B207327D92D}"/>
              </a:ext>
            </a:extLst>
          </p:cNvPr>
          <p:cNvGrpSpPr/>
          <p:nvPr/>
        </p:nvGrpSpPr>
        <p:grpSpPr>
          <a:xfrm>
            <a:off x="4555316" y="197225"/>
            <a:ext cx="4452992" cy="995572"/>
            <a:chOff x="925513" y="3281809"/>
            <a:chExt cx="4612828" cy="1276130"/>
          </a:xfrm>
        </p:grpSpPr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15F3B01A-5A19-4956-3B6E-24A120BE1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3" y="3283640"/>
              <a:ext cx="4516409" cy="1272469"/>
            </a:xfrm>
            <a:custGeom>
              <a:avLst/>
              <a:gdLst>
                <a:gd name="T0" fmla="*/ 176 w 1850"/>
                <a:gd name="T1" fmla="*/ 0 h 523"/>
                <a:gd name="T2" fmla="*/ 105 w 1850"/>
                <a:gd name="T3" fmla="*/ 13 h 523"/>
                <a:gd name="T4" fmla="*/ 48 w 1850"/>
                <a:gd name="T5" fmla="*/ 50 h 523"/>
                <a:gd name="T6" fmla="*/ 13 w 1850"/>
                <a:gd name="T7" fmla="*/ 104 h 523"/>
                <a:gd name="T8" fmla="*/ 0 w 1850"/>
                <a:gd name="T9" fmla="*/ 169 h 523"/>
                <a:gd name="T10" fmla="*/ 103 w 1850"/>
                <a:gd name="T11" fmla="*/ 169 h 523"/>
                <a:gd name="T12" fmla="*/ 108 w 1850"/>
                <a:gd name="T13" fmla="*/ 134 h 523"/>
                <a:gd name="T14" fmla="*/ 122 w 1850"/>
                <a:gd name="T15" fmla="*/ 107 h 523"/>
                <a:gd name="T16" fmla="*/ 146 w 1850"/>
                <a:gd name="T17" fmla="*/ 89 h 523"/>
                <a:gd name="T18" fmla="*/ 178 w 1850"/>
                <a:gd name="T19" fmla="*/ 82 h 523"/>
                <a:gd name="T20" fmla="*/ 227 w 1850"/>
                <a:gd name="T21" fmla="*/ 102 h 523"/>
                <a:gd name="T22" fmla="*/ 245 w 1850"/>
                <a:gd name="T23" fmla="*/ 156 h 523"/>
                <a:gd name="T24" fmla="*/ 241 w 1850"/>
                <a:gd name="T25" fmla="*/ 180 h 523"/>
                <a:gd name="T26" fmla="*/ 230 w 1850"/>
                <a:gd name="T27" fmla="*/ 206 h 523"/>
                <a:gd name="T28" fmla="*/ 209 w 1850"/>
                <a:gd name="T29" fmla="*/ 237 h 523"/>
                <a:gd name="T30" fmla="*/ 177 w 1850"/>
                <a:gd name="T31" fmla="*/ 275 h 523"/>
                <a:gd name="T32" fmla="*/ 10 w 1850"/>
                <a:gd name="T33" fmla="*/ 453 h 523"/>
                <a:gd name="T34" fmla="*/ 10 w 1850"/>
                <a:gd name="T35" fmla="*/ 523 h 523"/>
                <a:gd name="T36" fmla="*/ 134 w 1850"/>
                <a:gd name="T37" fmla="*/ 523 h 523"/>
                <a:gd name="T38" fmla="*/ 356 w 1850"/>
                <a:gd name="T39" fmla="*/ 523 h 523"/>
                <a:gd name="T40" fmla="*/ 364 w 1850"/>
                <a:gd name="T41" fmla="*/ 523 h 523"/>
                <a:gd name="T42" fmla="*/ 1850 w 1850"/>
                <a:gd name="T43" fmla="*/ 523 h 523"/>
                <a:gd name="T44" fmla="*/ 1850 w 1850"/>
                <a:gd name="T45" fmla="*/ 0 h 523"/>
                <a:gd name="T46" fmla="*/ 171 w 1850"/>
                <a:gd name="T47" fmla="*/ 0 h 523"/>
                <a:gd name="T48" fmla="*/ 176 w 1850"/>
                <a:gd name="T4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50" h="523">
                  <a:moveTo>
                    <a:pt x="176" y="0"/>
                  </a:moveTo>
                  <a:cubicBezTo>
                    <a:pt x="150" y="0"/>
                    <a:pt x="126" y="5"/>
                    <a:pt x="105" y="13"/>
                  </a:cubicBezTo>
                  <a:cubicBezTo>
                    <a:pt x="83" y="22"/>
                    <a:pt x="64" y="34"/>
                    <a:pt x="48" y="50"/>
                  </a:cubicBezTo>
                  <a:cubicBezTo>
                    <a:pt x="33" y="65"/>
                    <a:pt x="21" y="83"/>
                    <a:pt x="13" y="104"/>
                  </a:cubicBezTo>
                  <a:cubicBezTo>
                    <a:pt x="4" y="124"/>
                    <a:pt x="0" y="146"/>
                    <a:pt x="0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3" y="157"/>
                    <a:pt x="105" y="145"/>
                    <a:pt x="108" y="134"/>
                  </a:cubicBezTo>
                  <a:cubicBezTo>
                    <a:pt x="111" y="124"/>
                    <a:pt x="116" y="115"/>
                    <a:pt x="122" y="107"/>
                  </a:cubicBezTo>
                  <a:cubicBezTo>
                    <a:pt x="129" y="99"/>
                    <a:pt x="136" y="93"/>
                    <a:pt x="146" y="89"/>
                  </a:cubicBezTo>
                  <a:cubicBezTo>
                    <a:pt x="155" y="85"/>
                    <a:pt x="166" y="82"/>
                    <a:pt x="178" y="82"/>
                  </a:cubicBezTo>
                  <a:cubicBezTo>
                    <a:pt x="199" y="82"/>
                    <a:pt x="216" y="89"/>
                    <a:pt x="227" y="102"/>
                  </a:cubicBezTo>
                  <a:cubicBezTo>
                    <a:pt x="239" y="115"/>
                    <a:pt x="245" y="133"/>
                    <a:pt x="245" y="156"/>
                  </a:cubicBezTo>
                  <a:cubicBezTo>
                    <a:pt x="245" y="164"/>
                    <a:pt x="244" y="172"/>
                    <a:pt x="241" y="180"/>
                  </a:cubicBezTo>
                  <a:cubicBezTo>
                    <a:pt x="239" y="188"/>
                    <a:pt x="235" y="197"/>
                    <a:pt x="230" y="206"/>
                  </a:cubicBezTo>
                  <a:cubicBezTo>
                    <a:pt x="225" y="216"/>
                    <a:pt x="218" y="226"/>
                    <a:pt x="209" y="237"/>
                  </a:cubicBezTo>
                  <a:cubicBezTo>
                    <a:pt x="200" y="249"/>
                    <a:pt x="190" y="261"/>
                    <a:pt x="177" y="275"/>
                  </a:cubicBezTo>
                  <a:cubicBezTo>
                    <a:pt x="10" y="453"/>
                    <a:pt x="10" y="453"/>
                    <a:pt x="10" y="453"/>
                  </a:cubicBezTo>
                  <a:cubicBezTo>
                    <a:pt x="10" y="523"/>
                    <a:pt x="10" y="523"/>
                    <a:pt x="10" y="523"/>
                  </a:cubicBezTo>
                  <a:cubicBezTo>
                    <a:pt x="134" y="523"/>
                    <a:pt x="134" y="523"/>
                    <a:pt x="134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64" y="523"/>
                    <a:pt x="364" y="523"/>
                    <a:pt x="364" y="523"/>
                  </a:cubicBezTo>
                  <a:cubicBezTo>
                    <a:pt x="1850" y="523"/>
                    <a:pt x="1850" y="523"/>
                    <a:pt x="1850" y="523"/>
                  </a:cubicBezTo>
                  <a:cubicBezTo>
                    <a:pt x="1850" y="0"/>
                    <a:pt x="1850" y="0"/>
                    <a:pt x="185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3" y="0"/>
                    <a:pt x="175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AE1EFEF-ECE5-3A1F-1725-3CA1AC34E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702" y="3521633"/>
              <a:ext cx="855815" cy="1029705"/>
            </a:xfrm>
            <a:custGeom>
              <a:avLst/>
              <a:gdLst>
                <a:gd name="T0" fmla="*/ 228 w 228"/>
                <a:gd name="T1" fmla="*/ 274 h 274"/>
                <a:gd name="T2" fmla="*/ 131 w 228"/>
                <a:gd name="T3" fmla="*/ 0 h 274"/>
                <a:gd name="T4" fmla="*/ 134 w 228"/>
                <a:gd name="T5" fmla="*/ 29 h 274"/>
                <a:gd name="T6" fmla="*/ 129 w 228"/>
                <a:gd name="T7" fmla="*/ 62 h 274"/>
                <a:gd name="T8" fmla="*/ 114 w 228"/>
                <a:gd name="T9" fmla="*/ 93 h 274"/>
                <a:gd name="T10" fmla="*/ 90 w 228"/>
                <a:gd name="T11" fmla="*/ 125 h 274"/>
                <a:gd name="T12" fmla="*/ 60 w 228"/>
                <a:gd name="T13" fmla="*/ 158 h 274"/>
                <a:gd name="T14" fmla="*/ 0 w 228"/>
                <a:gd name="T15" fmla="*/ 220 h 274"/>
                <a:gd name="T16" fmla="*/ 145 w 228"/>
                <a:gd name="T17" fmla="*/ 220 h 274"/>
                <a:gd name="T18" fmla="*/ 145 w 228"/>
                <a:gd name="T19" fmla="*/ 274 h 274"/>
                <a:gd name="T20" fmla="*/ 228 w 228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74">
                  <a:moveTo>
                    <a:pt x="228" y="274"/>
                  </a:moveTo>
                  <a:cubicBezTo>
                    <a:pt x="156" y="70"/>
                    <a:pt x="136" y="15"/>
                    <a:pt x="131" y="0"/>
                  </a:cubicBezTo>
                  <a:cubicBezTo>
                    <a:pt x="133" y="9"/>
                    <a:pt x="134" y="19"/>
                    <a:pt x="134" y="29"/>
                  </a:cubicBezTo>
                  <a:cubicBezTo>
                    <a:pt x="134" y="40"/>
                    <a:pt x="133" y="51"/>
                    <a:pt x="129" y="62"/>
                  </a:cubicBezTo>
                  <a:cubicBezTo>
                    <a:pt x="126" y="72"/>
                    <a:pt x="121" y="83"/>
                    <a:pt x="114" y="93"/>
                  </a:cubicBezTo>
                  <a:cubicBezTo>
                    <a:pt x="107" y="103"/>
                    <a:pt x="100" y="114"/>
                    <a:pt x="90" y="125"/>
                  </a:cubicBezTo>
                  <a:cubicBezTo>
                    <a:pt x="81" y="135"/>
                    <a:pt x="71" y="147"/>
                    <a:pt x="60" y="158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145" y="220"/>
                    <a:pt x="145" y="220"/>
                    <a:pt x="145" y="220"/>
                  </a:cubicBezTo>
                  <a:cubicBezTo>
                    <a:pt x="145" y="274"/>
                    <a:pt x="145" y="274"/>
                    <a:pt x="145" y="274"/>
                  </a:cubicBezTo>
                  <a:cubicBezTo>
                    <a:pt x="228" y="274"/>
                    <a:pt x="228" y="274"/>
                    <a:pt x="228" y="27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BEE4FC-64A7-E686-3409-6C33C25F0B39}"/>
                </a:ext>
              </a:extLst>
            </p:cNvPr>
            <p:cNvSpPr/>
            <p:nvPr/>
          </p:nvSpPr>
          <p:spPr>
            <a:xfrm>
              <a:off x="5441922" y="3281809"/>
              <a:ext cx="96419" cy="12761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extBox 330">
            <a:extLst>
              <a:ext uri="{FF2B5EF4-FFF2-40B4-BE49-F238E27FC236}">
                <a16:creationId xmlns:a16="http://schemas.microsoft.com/office/drawing/2014/main" id="{2117A436-1FE6-4BCB-93B6-6BEBF980AF65}"/>
              </a:ext>
            </a:extLst>
          </p:cNvPr>
          <p:cNvSpPr txBox="1"/>
          <p:nvPr/>
        </p:nvSpPr>
        <p:spPr>
          <a:xfrm>
            <a:off x="5610645" y="402819"/>
            <a:ext cx="338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5569B-C34A-991F-74BA-A03C49800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80642"/>
            <a:ext cx="12192000" cy="15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14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tup-HCM] Công Ty C2C Tech Hub Tuyển Dụng Thực Tập Sinh Nhân Sự  Full-time 2022 - YBOX">
            <a:extLst>
              <a:ext uri="{FF2B5EF4-FFF2-40B4-BE49-F238E27FC236}">
                <a16:creationId xmlns:a16="http://schemas.microsoft.com/office/drawing/2014/main" id="{EF59BE14-5332-F920-66B8-A1FDACED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0" y="197225"/>
            <a:ext cx="3682698" cy="8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1505B53-2235-9402-9B94-369BA0060FAB}"/>
              </a:ext>
            </a:extLst>
          </p:cNvPr>
          <p:cNvGrpSpPr/>
          <p:nvPr/>
        </p:nvGrpSpPr>
        <p:grpSpPr>
          <a:xfrm>
            <a:off x="4867498" y="437006"/>
            <a:ext cx="4440599" cy="992716"/>
            <a:chOff x="938352" y="4691412"/>
            <a:chExt cx="4599989" cy="1272469"/>
          </a:xfrm>
        </p:grpSpPr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7BF83418-B76D-C6B4-3033-A2C43A6BB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52" y="4691412"/>
              <a:ext cx="4503571" cy="1272469"/>
            </a:xfrm>
            <a:custGeom>
              <a:avLst/>
              <a:gdLst>
                <a:gd name="T0" fmla="*/ 170 w 1845"/>
                <a:gd name="T1" fmla="*/ 0 h 523"/>
                <a:gd name="T2" fmla="*/ 108 w 1845"/>
                <a:gd name="T3" fmla="*/ 10 h 523"/>
                <a:gd name="T4" fmla="*/ 55 w 1845"/>
                <a:gd name="T5" fmla="*/ 38 h 523"/>
                <a:gd name="T6" fmla="*/ 20 w 1845"/>
                <a:gd name="T7" fmla="*/ 82 h 523"/>
                <a:gd name="T8" fmla="*/ 7 w 1845"/>
                <a:gd name="T9" fmla="*/ 139 h 523"/>
                <a:gd name="T10" fmla="*/ 108 w 1845"/>
                <a:gd name="T11" fmla="*/ 139 h 523"/>
                <a:gd name="T12" fmla="*/ 113 w 1845"/>
                <a:gd name="T13" fmla="*/ 115 h 523"/>
                <a:gd name="T14" fmla="*/ 128 w 1845"/>
                <a:gd name="T15" fmla="*/ 97 h 523"/>
                <a:gd name="T16" fmla="*/ 150 w 1845"/>
                <a:gd name="T17" fmla="*/ 86 h 523"/>
                <a:gd name="T18" fmla="*/ 176 w 1845"/>
                <a:gd name="T19" fmla="*/ 82 h 523"/>
                <a:gd name="T20" fmla="*/ 206 w 1845"/>
                <a:gd name="T21" fmla="*/ 87 h 523"/>
                <a:gd name="T22" fmla="*/ 228 w 1845"/>
                <a:gd name="T23" fmla="*/ 100 h 523"/>
                <a:gd name="T24" fmla="*/ 241 w 1845"/>
                <a:gd name="T25" fmla="*/ 121 h 523"/>
                <a:gd name="T26" fmla="*/ 245 w 1845"/>
                <a:gd name="T27" fmla="*/ 147 h 523"/>
                <a:gd name="T28" fmla="*/ 226 w 1845"/>
                <a:gd name="T29" fmla="*/ 198 h 523"/>
                <a:gd name="T30" fmla="*/ 169 w 1845"/>
                <a:gd name="T31" fmla="*/ 217 h 523"/>
                <a:gd name="T32" fmla="*/ 115 w 1845"/>
                <a:gd name="T33" fmla="*/ 217 h 523"/>
                <a:gd name="T34" fmla="*/ 115 w 1845"/>
                <a:gd name="T35" fmla="*/ 296 h 523"/>
                <a:gd name="T36" fmla="*/ 169 w 1845"/>
                <a:gd name="T37" fmla="*/ 296 h 523"/>
                <a:gd name="T38" fmla="*/ 204 w 1845"/>
                <a:gd name="T39" fmla="*/ 300 h 523"/>
                <a:gd name="T40" fmla="*/ 230 w 1845"/>
                <a:gd name="T41" fmla="*/ 314 h 523"/>
                <a:gd name="T42" fmla="*/ 247 w 1845"/>
                <a:gd name="T43" fmla="*/ 337 h 523"/>
                <a:gd name="T44" fmla="*/ 253 w 1845"/>
                <a:gd name="T45" fmla="*/ 372 h 523"/>
                <a:gd name="T46" fmla="*/ 248 w 1845"/>
                <a:gd name="T47" fmla="*/ 401 h 523"/>
                <a:gd name="T48" fmla="*/ 232 w 1845"/>
                <a:gd name="T49" fmla="*/ 423 h 523"/>
                <a:gd name="T50" fmla="*/ 208 w 1845"/>
                <a:gd name="T51" fmla="*/ 437 h 523"/>
                <a:gd name="T52" fmla="*/ 176 w 1845"/>
                <a:gd name="T53" fmla="*/ 442 h 523"/>
                <a:gd name="T54" fmla="*/ 146 w 1845"/>
                <a:gd name="T55" fmla="*/ 437 h 523"/>
                <a:gd name="T56" fmla="*/ 123 w 1845"/>
                <a:gd name="T57" fmla="*/ 423 h 523"/>
                <a:gd name="T58" fmla="*/ 107 w 1845"/>
                <a:gd name="T59" fmla="*/ 403 h 523"/>
                <a:gd name="T60" fmla="*/ 101 w 1845"/>
                <a:gd name="T61" fmla="*/ 377 h 523"/>
                <a:gd name="T62" fmla="*/ 0 w 1845"/>
                <a:gd name="T63" fmla="*/ 377 h 523"/>
                <a:gd name="T64" fmla="*/ 15 w 1845"/>
                <a:gd name="T65" fmla="*/ 442 h 523"/>
                <a:gd name="T66" fmla="*/ 54 w 1845"/>
                <a:gd name="T67" fmla="*/ 488 h 523"/>
                <a:gd name="T68" fmla="*/ 110 w 1845"/>
                <a:gd name="T69" fmla="*/ 514 h 523"/>
                <a:gd name="T70" fmla="*/ 170 w 1845"/>
                <a:gd name="T71" fmla="*/ 523 h 523"/>
                <a:gd name="T72" fmla="*/ 170 w 1845"/>
                <a:gd name="T73" fmla="*/ 523 h 523"/>
                <a:gd name="T74" fmla="*/ 1845 w 1845"/>
                <a:gd name="T75" fmla="*/ 523 h 523"/>
                <a:gd name="T76" fmla="*/ 1845 w 1845"/>
                <a:gd name="T77" fmla="*/ 0 h 523"/>
                <a:gd name="T78" fmla="*/ 170 w 1845"/>
                <a:gd name="T7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5" h="523">
                  <a:moveTo>
                    <a:pt x="170" y="0"/>
                  </a:moveTo>
                  <a:cubicBezTo>
                    <a:pt x="148" y="1"/>
                    <a:pt x="128" y="4"/>
                    <a:pt x="108" y="10"/>
                  </a:cubicBezTo>
                  <a:cubicBezTo>
                    <a:pt x="88" y="17"/>
                    <a:pt x="71" y="26"/>
                    <a:pt x="55" y="38"/>
                  </a:cubicBezTo>
                  <a:cubicBezTo>
                    <a:pt x="40" y="50"/>
                    <a:pt x="29" y="65"/>
                    <a:pt x="20" y="82"/>
                  </a:cubicBezTo>
                  <a:cubicBezTo>
                    <a:pt x="11" y="99"/>
                    <a:pt x="7" y="118"/>
                    <a:pt x="7" y="139"/>
                  </a:cubicBezTo>
                  <a:cubicBezTo>
                    <a:pt x="108" y="139"/>
                    <a:pt x="108" y="139"/>
                    <a:pt x="108" y="139"/>
                  </a:cubicBezTo>
                  <a:cubicBezTo>
                    <a:pt x="108" y="130"/>
                    <a:pt x="110" y="122"/>
                    <a:pt x="113" y="115"/>
                  </a:cubicBezTo>
                  <a:cubicBezTo>
                    <a:pt x="117" y="108"/>
                    <a:pt x="122" y="102"/>
                    <a:pt x="128" y="97"/>
                  </a:cubicBezTo>
                  <a:cubicBezTo>
                    <a:pt x="134" y="92"/>
                    <a:pt x="141" y="88"/>
                    <a:pt x="150" y="86"/>
                  </a:cubicBezTo>
                  <a:cubicBezTo>
                    <a:pt x="158" y="83"/>
                    <a:pt x="167" y="82"/>
                    <a:pt x="176" y="82"/>
                  </a:cubicBezTo>
                  <a:cubicBezTo>
                    <a:pt x="188" y="82"/>
                    <a:pt x="198" y="83"/>
                    <a:pt x="206" y="87"/>
                  </a:cubicBezTo>
                  <a:cubicBezTo>
                    <a:pt x="215" y="90"/>
                    <a:pt x="222" y="94"/>
                    <a:pt x="228" y="100"/>
                  </a:cubicBezTo>
                  <a:cubicBezTo>
                    <a:pt x="234" y="106"/>
                    <a:pt x="238" y="113"/>
                    <a:pt x="241" y="121"/>
                  </a:cubicBezTo>
                  <a:cubicBezTo>
                    <a:pt x="243" y="129"/>
                    <a:pt x="245" y="137"/>
                    <a:pt x="245" y="147"/>
                  </a:cubicBezTo>
                  <a:cubicBezTo>
                    <a:pt x="245" y="168"/>
                    <a:pt x="239" y="185"/>
                    <a:pt x="226" y="198"/>
                  </a:cubicBezTo>
                  <a:cubicBezTo>
                    <a:pt x="214" y="211"/>
                    <a:pt x="195" y="217"/>
                    <a:pt x="169" y="217"/>
                  </a:cubicBezTo>
                  <a:cubicBezTo>
                    <a:pt x="115" y="217"/>
                    <a:pt x="115" y="217"/>
                    <a:pt x="115" y="217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69" y="296"/>
                    <a:pt x="169" y="296"/>
                    <a:pt x="169" y="296"/>
                  </a:cubicBezTo>
                  <a:cubicBezTo>
                    <a:pt x="182" y="296"/>
                    <a:pt x="194" y="297"/>
                    <a:pt x="204" y="300"/>
                  </a:cubicBezTo>
                  <a:cubicBezTo>
                    <a:pt x="214" y="303"/>
                    <a:pt x="223" y="308"/>
                    <a:pt x="230" y="314"/>
                  </a:cubicBezTo>
                  <a:cubicBezTo>
                    <a:pt x="238" y="320"/>
                    <a:pt x="243" y="328"/>
                    <a:pt x="247" y="337"/>
                  </a:cubicBezTo>
                  <a:cubicBezTo>
                    <a:pt x="251" y="347"/>
                    <a:pt x="253" y="359"/>
                    <a:pt x="253" y="372"/>
                  </a:cubicBezTo>
                  <a:cubicBezTo>
                    <a:pt x="253" y="383"/>
                    <a:pt x="251" y="392"/>
                    <a:pt x="248" y="401"/>
                  </a:cubicBezTo>
                  <a:cubicBezTo>
                    <a:pt x="244" y="409"/>
                    <a:pt x="239" y="417"/>
                    <a:pt x="232" y="423"/>
                  </a:cubicBezTo>
                  <a:cubicBezTo>
                    <a:pt x="226" y="429"/>
                    <a:pt x="218" y="434"/>
                    <a:pt x="208" y="437"/>
                  </a:cubicBezTo>
                  <a:cubicBezTo>
                    <a:pt x="199" y="440"/>
                    <a:pt x="188" y="442"/>
                    <a:pt x="176" y="442"/>
                  </a:cubicBezTo>
                  <a:cubicBezTo>
                    <a:pt x="165" y="442"/>
                    <a:pt x="155" y="440"/>
                    <a:pt x="146" y="437"/>
                  </a:cubicBezTo>
                  <a:cubicBezTo>
                    <a:pt x="137" y="434"/>
                    <a:pt x="129" y="429"/>
                    <a:pt x="123" y="423"/>
                  </a:cubicBezTo>
                  <a:cubicBezTo>
                    <a:pt x="116" y="418"/>
                    <a:pt x="111" y="411"/>
                    <a:pt x="107" y="403"/>
                  </a:cubicBezTo>
                  <a:cubicBezTo>
                    <a:pt x="103" y="395"/>
                    <a:pt x="101" y="386"/>
                    <a:pt x="101" y="377"/>
                  </a:cubicBezTo>
                  <a:cubicBezTo>
                    <a:pt x="0" y="377"/>
                    <a:pt x="0" y="377"/>
                    <a:pt x="0" y="377"/>
                  </a:cubicBezTo>
                  <a:cubicBezTo>
                    <a:pt x="0" y="402"/>
                    <a:pt x="5" y="424"/>
                    <a:pt x="15" y="442"/>
                  </a:cubicBezTo>
                  <a:cubicBezTo>
                    <a:pt x="25" y="460"/>
                    <a:pt x="38" y="475"/>
                    <a:pt x="54" y="488"/>
                  </a:cubicBezTo>
                  <a:cubicBezTo>
                    <a:pt x="71" y="500"/>
                    <a:pt x="89" y="509"/>
                    <a:pt x="110" y="514"/>
                  </a:cubicBezTo>
                  <a:cubicBezTo>
                    <a:pt x="129" y="520"/>
                    <a:pt x="150" y="523"/>
                    <a:pt x="170" y="523"/>
                  </a:cubicBezTo>
                  <a:cubicBezTo>
                    <a:pt x="170" y="523"/>
                    <a:pt x="170" y="523"/>
                    <a:pt x="170" y="523"/>
                  </a:cubicBezTo>
                  <a:cubicBezTo>
                    <a:pt x="1845" y="523"/>
                    <a:pt x="1845" y="523"/>
                    <a:pt x="1845" y="523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70" y="0"/>
                    <a:pt x="170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4390227-D198-01CF-F673-E3167BC64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442" y="4960579"/>
              <a:ext cx="772642" cy="1003302"/>
            </a:xfrm>
            <a:custGeom>
              <a:avLst/>
              <a:gdLst>
                <a:gd name="T0" fmla="*/ 112 w 206"/>
                <a:gd name="T1" fmla="*/ 0 h 267"/>
                <a:gd name="T2" fmla="*/ 114 w 206"/>
                <a:gd name="T3" fmla="*/ 21 h 267"/>
                <a:gd name="T4" fmla="*/ 110 w 206"/>
                <a:gd name="T5" fmla="*/ 43 h 267"/>
                <a:gd name="T6" fmla="*/ 100 w 206"/>
                <a:gd name="T7" fmla="*/ 62 h 267"/>
                <a:gd name="T8" fmla="*/ 84 w 206"/>
                <a:gd name="T9" fmla="*/ 79 h 267"/>
                <a:gd name="T10" fmla="*/ 63 w 206"/>
                <a:gd name="T11" fmla="*/ 93 h 267"/>
                <a:gd name="T12" fmla="*/ 105 w 206"/>
                <a:gd name="T13" fmla="*/ 122 h 267"/>
                <a:gd name="T14" fmla="*/ 119 w 206"/>
                <a:gd name="T15" fmla="*/ 170 h 267"/>
                <a:gd name="T16" fmla="*/ 110 w 206"/>
                <a:gd name="T17" fmla="*/ 211 h 267"/>
                <a:gd name="T18" fmla="*/ 85 w 206"/>
                <a:gd name="T19" fmla="*/ 241 h 267"/>
                <a:gd name="T20" fmla="*/ 47 w 206"/>
                <a:gd name="T21" fmla="*/ 260 h 267"/>
                <a:gd name="T22" fmla="*/ 0 w 206"/>
                <a:gd name="T23" fmla="*/ 267 h 267"/>
                <a:gd name="T24" fmla="*/ 206 w 206"/>
                <a:gd name="T25" fmla="*/ 267 h 267"/>
                <a:gd name="T26" fmla="*/ 112 w 206"/>
                <a:gd name="T2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6" h="267">
                  <a:moveTo>
                    <a:pt x="112" y="0"/>
                  </a:moveTo>
                  <a:cubicBezTo>
                    <a:pt x="113" y="7"/>
                    <a:pt x="114" y="14"/>
                    <a:pt x="114" y="21"/>
                  </a:cubicBezTo>
                  <a:cubicBezTo>
                    <a:pt x="114" y="28"/>
                    <a:pt x="112" y="35"/>
                    <a:pt x="110" y="43"/>
                  </a:cubicBezTo>
                  <a:cubicBezTo>
                    <a:pt x="108" y="50"/>
                    <a:pt x="104" y="56"/>
                    <a:pt x="100" y="62"/>
                  </a:cubicBezTo>
                  <a:cubicBezTo>
                    <a:pt x="96" y="68"/>
                    <a:pt x="91" y="74"/>
                    <a:pt x="84" y="79"/>
                  </a:cubicBezTo>
                  <a:cubicBezTo>
                    <a:pt x="78" y="84"/>
                    <a:pt x="71" y="89"/>
                    <a:pt x="63" y="93"/>
                  </a:cubicBezTo>
                  <a:cubicBezTo>
                    <a:pt x="81" y="99"/>
                    <a:pt x="96" y="109"/>
                    <a:pt x="105" y="122"/>
                  </a:cubicBezTo>
                  <a:cubicBezTo>
                    <a:pt x="114" y="135"/>
                    <a:pt x="119" y="152"/>
                    <a:pt x="119" y="170"/>
                  </a:cubicBezTo>
                  <a:cubicBezTo>
                    <a:pt x="119" y="185"/>
                    <a:pt x="116" y="199"/>
                    <a:pt x="110" y="211"/>
                  </a:cubicBezTo>
                  <a:cubicBezTo>
                    <a:pt x="104" y="223"/>
                    <a:pt x="95" y="233"/>
                    <a:pt x="85" y="241"/>
                  </a:cubicBezTo>
                  <a:cubicBezTo>
                    <a:pt x="74" y="250"/>
                    <a:pt x="62" y="256"/>
                    <a:pt x="47" y="260"/>
                  </a:cubicBezTo>
                  <a:cubicBezTo>
                    <a:pt x="33" y="265"/>
                    <a:pt x="17" y="267"/>
                    <a:pt x="0" y="267"/>
                  </a:cubicBezTo>
                  <a:cubicBezTo>
                    <a:pt x="206" y="267"/>
                    <a:pt x="206" y="267"/>
                    <a:pt x="206" y="267"/>
                  </a:cubicBezTo>
                  <a:cubicBezTo>
                    <a:pt x="143" y="88"/>
                    <a:pt x="120" y="23"/>
                    <a:pt x="112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F78295-D196-4807-3F1E-D57FBFE48366}"/>
                </a:ext>
              </a:extLst>
            </p:cNvPr>
            <p:cNvSpPr/>
            <p:nvPr/>
          </p:nvSpPr>
          <p:spPr>
            <a:xfrm>
              <a:off x="5441922" y="4691412"/>
              <a:ext cx="96419" cy="127246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4" name="TextBox 331">
            <a:extLst>
              <a:ext uri="{FF2B5EF4-FFF2-40B4-BE49-F238E27FC236}">
                <a16:creationId xmlns:a16="http://schemas.microsoft.com/office/drawing/2014/main" id="{51B8F517-B3BE-4329-8918-43CD14887B8D}"/>
              </a:ext>
            </a:extLst>
          </p:cNvPr>
          <p:cNvSpPr txBox="1"/>
          <p:nvPr/>
        </p:nvSpPr>
        <p:spPr>
          <a:xfrm>
            <a:off x="6022763" y="630293"/>
            <a:ext cx="2994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code</a:t>
            </a:r>
          </a:p>
        </p:txBody>
      </p:sp>
    </p:spTree>
    <p:extLst>
      <p:ext uri="{BB962C8B-B14F-4D97-AF65-F5344CB8AC3E}">
        <p14:creationId xmlns:p14="http://schemas.microsoft.com/office/powerpoint/2010/main" val="2551570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tup-HCM] Công Ty C2C Tech Hub Tuyển Dụng Thực Tập Sinh Nhân Sự  Full-time 2022 - YBOX">
            <a:extLst>
              <a:ext uri="{FF2B5EF4-FFF2-40B4-BE49-F238E27FC236}">
                <a16:creationId xmlns:a16="http://schemas.microsoft.com/office/drawing/2014/main" id="{EF59BE14-5332-F920-66B8-A1FDACED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0" y="197225"/>
            <a:ext cx="3682698" cy="8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73CABE2-9960-2C31-9BAB-A616F7C72E1B}"/>
              </a:ext>
            </a:extLst>
          </p:cNvPr>
          <p:cNvGrpSpPr/>
          <p:nvPr/>
        </p:nvGrpSpPr>
        <p:grpSpPr>
          <a:xfrm>
            <a:off x="4688167" y="197225"/>
            <a:ext cx="4476403" cy="992717"/>
            <a:chOff x="6629410" y="1875865"/>
            <a:chExt cx="4637079" cy="1272470"/>
          </a:xfrm>
        </p:grpSpPr>
        <p:sp>
          <p:nvSpPr>
            <p:cNvPr id="16" name="Freeform 326">
              <a:extLst>
                <a:ext uri="{FF2B5EF4-FFF2-40B4-BE49-F238E27FC236}">
                  <a16:creationId xmlns:a16="http://schemas.microsoft.com/office/drawing/2014/main" id="{4D2B6C2F-F459-330D-7440-74C297466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9410" y="1875866"/>
              <a:ext cx="4540661" cy="1272469"/>
            </a:xfrm>
            <a:custGeom>
              <a:avLst/>
              <a:gdLst>
                <a:gd name="T0" fmla="*/ 553 w 3183"/>
                <a:gd name="T1" fmla="*/ 0 h 892"/>
                <a:gd name="T2" fmla="*/ 452 w 3183"/>
                <a:gd name="T3" fmla="*/ 0 h 892"/>
                <a:gd name="T4" fmla="*/ 373 w 3183"/>
                <a:gd name="T5" fmla="*/ 0 h 892"/>
                <a:gd name="T6" fmla="*/ 0 w 3183"/>
                <a:gd name="T7" fmla="*/ 588 h 892"/>
                <a:gd name="T8" fmla="*/ 8 w 3183"/>
                <a:gd name="T9" fmla="*/ 699 h 892"/>
                <a:gd name="T10" fmla="*/ 375 w 3183"/>
                <a:gd name="T11" fmla="*/ 699 h 892"/>
                <a:gd name="T12" fmla="*/ 375 w 3183"/>
                <a:gd name="T13" fmla="*/ 892 h 892"/>
                <a:gd name="T14" fmla="*/ 452 w 3183"/>
                <a:gd name="T15" fmla="*/ 892 h 892"/>
                <a:gd name="T16" fmla="*/ 553 w 3183"/>
                <a:gd name="T17" fmla="*/ 892 h 892"/>
                <a:gd name="T18" fmla="*/ 3183 w 3183"/>
                <a:gd name="T19" fmla="*/ 892 h 892"/>
                <a:gd name="T20" fmla="*/ 3183 w 3183"/>
                <a:gd name="T21" fmla="*/ 0 h 892"/>
                <a:gd name="T22" fmla="*/ 553 w 3183"/>
                <a:gd name="T23" fmla="*/ 0 h 892"/>
                <a:gd name="T24" fmla="*/ 375 w 3183"/>
                <a:gd name="T25" fmla="*/ 558 h 892"/>
                <a:gd name="T26" fmla="*/ 176 w 3183"/>
                <a:gd name="T27" fmla="*/ 558 h 892"/>
                <a:gd name="T28" fmla="*/ 363 w 3183"/>
                <a:gd name="T29" fmla="*/ 263 h 892"/>
                <a:gd name="T30" fmla="*/ 375 w 3183"/>
                <a:gd name="T31" fmla="*/ 242 h 892"/>
                <a:gd name="T32" fmla="*/ 375 w 3183"/>
                <a:gd name="T33" fmla="*/ 558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83" h="892">
                  <a:moveTo>
                    <a:pt x="553" y="0"/>
                  </a:moveTo>
                  <a:lnTo>
                    <a:pt x="452" y="0"/>
                  </a:lnTo>
                  <a:lnTo>
                    <a:pt x="373" y="0"/>
                  </a:lnTo>
                  <a:lnTo>
                    <a:pt x="0" y="588"/>
                  </a:lnTo>
                  <a:lnTo>
                    <a:pt x="8" y="699"/>
                  </a:lnTo>
                  <a:lnTo>
                    <a:pt x="375" y="699"/>
                  </a:lnTo>
                  <a:lnTo>
                    <a:pt x="375" y="892"/>
                  </a:lnTo>
                  <a:lnTo>
                    <a:pt x="452" y="892"/>
                  </a:lnTo>
                  <a:lnTo>
                    <a:pt x="553" y="892"/>
                  </a:lnTo>
                  <a:lnTo>
                    <a:pt x="3183" y="892"/>
                  </a:lnTo>
                  <a:lnTo>
                    <a:pt x="3183" y="0"/>
                  </a:lnTo>
                  <a:lnTo>
                    <a:pt x="553" y="0"/>
                  </a:lnTo>
                  <a:close/>
                  <a:moveTo>
                    <a:pt x="375" y="558"/>
                  </a:moveTo>
                  <a:lnTo>
                    <a:pt x="176" y="558"/>
                  </a:lnTo>
                  <a:lnTo>
                    <a:pt x="363" y="263"/>
                  </a:lnTo>
                  <a:lnTo>
                    <a:pt x="375" y="242"/>
                  </a:lnTo>
                  <a:lnTo>
                    <a:pt x="375" y="5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C32D81D-2BF6-5481-9C21-F41550F8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8375" y="1875866"/>
              <a:ext cx="457566" cy="1272469"/>
            </a:xfrm>
            <a:custGeom>
              <a:avLst/>
              <a:gdLst>
                <a:gd name="T0" fmla="*/ 2 w 210"/>
                <a:gd name="T1" fmla="*/ 0 h 584"/>
                <a:gd name="T2" fmla="*/ 0 w 210"/>
                <a:gd name="T3" fmla="*/ 0 h 584"/>
                <a:gd name="T4" fmla="*/ 0 w 210"/>
                <a:gd name="T5" fmla="*/ 366 h 584"/>
                <a:gd name="T6" fmla="*/ 67 w 210"/>
                <a:gd name="T7" fmla="*/ 366 h 584"/>
                <a:gd name="T8" fmla="*/ 67 w 210"/>
                <a:gd name="T9" fmla="*/ 459 h 584"/>
                <a:gd name="T10" fmla="*/ 0 w 210"/>
                <a:gd name="T11" fmla="*/ 459 h 584"/>
                <a:gd name="T12" fmla="*/ 0 w 210"/>
                <a:gd name="T13" fmla="*/ 584 h 584"/>
                <a:gd name="T14" fmla="*/ 2 w 210"/>
                <a:gd name="T15" fmla="*/ 584 h 584"/>
                <a:gd name="T16" fmla="*/ 210 w 210"/>
                <a:gd name="T17" fmla="*/ 584 h 584"/>
                <a:gd name="T18" fmla="*/ 2 w 210"/>
                <a:gd name="T19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584">
                  <a:moveTo>
                    <a:pt x="2" y="0"/>
                  </a:moveTo>
                  <a:lnTo>
                    <a:pt x="0" y="0"/>
                  </a:lnTo>
                  <a:lnTo>
                    <a:pt x="0" y="366"/>
                  </a:lnTo>
                  <a:lnTo>
                    <a:pt x="67" y="366"/>
                  </a:lnTo>
                  <a:lnTo>
                    <a:pt x="67" y="459"/>
                  </a:lnTo>
                  <a:lnTo>
                    <a:pt x="0" y="459"/>
                  </a:lnTo>
                  <a:lnTo>
                    <a:pt x="0" y="584"/>
                  </a:lnTo>
                  <a:lnTo>
                    <a:pt x="2" y="584"/>
                  </a:lnTo>
                  <a:lnTo>
                    <a:pt x="210" y="58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A7255E6-ECE3-0933-F514-3FCDEB37715F}"/>
                </a:ext>
              </a:extLst>
            </p:cNvPr>
            <p:cNvSpPr/>
            <p:nvPr/>
          </p:nvSpPr>
          <p:spPr>
            <a:xfrm>
              <a:off x="11170070" y="1875865"/>
              <a:ext cx="96419" cy="127247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5" name="TextBox 332">
            <a:extLst>
              <a:ext uri="{FF2B5EF4-FFF2-40B4-BE49-F238E27FC236}">
                <a16:creationId xmlns:a16="http://schemas.microsoft.com/office/drawing/2014/main" id="{9E882303-9487-4F58-813A-375CC127326B}"/>
              </a:ext>
            </a:extLst>
          </p:cNvPr>
          <p:cNvSpPr txBox="1"/>
          <p:nvPr/>
        </p:nvSpPr>
        <p:spPr>
          <a:xfrm>
            <a:off x="5725477" y="197225"/>
            <a:ext cx="3399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refactor HR backend to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Nestjs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C366CAF-5CCE-B746-596E-15A52FD755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599543"/>
              </p:ext>
            </p:extLst>
          </p:nvPr>
        </p:nvGraphicFramePr>
        <p:xfrm>
          <a:off x="2032001" y="1516529"/>
          <a:ext cx="6932706" cy="4621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82613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tup-HCM] Công Ty C2C Tech Hub Tuyển Dụng Thực Tập Sinh Nhân Sự  Full-time 2022 - YBOX">
            <a:extLst>
              <a:ext uri="{FF2B5EF4-FFF2-40B4-BE49-F238E27FC236}">
                <a16:creationId xmlns:a16="http://schemas.microsoft.com/office/drawing/2014/main" id="{EF59BE14-5332-F920-66B8-A1FDACED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0" y="197225"/>
            <a:ext cx="3682698" cy="8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hần 1: Giới thiệu về NestJS và công cụ chuẩn bị - Tâm Lê">
            <a:extLst>
              <a:ext uri="{FF2B5EF4-FFF2-40B4-BE49-F238E27FC236}">
                <a16:creationId xmlns:a16="http://schemas.microsoft.com/office/drawing/2014/main" id="{DF44971C-E5B6-8A4F-EE20-09BF70C15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6" y="1806747"/>
            <a:ext cx="4624279" cy="224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199663B-FA6C-B66C-A430-64A841DD64C5}"/>
              </a:ext>
            </a:extLst>
          </p:cNvPr>
          <p:cNvGrpSpPr/>
          <p:nvPr/>
        </p:nvGrpSpPr>
        <p:grpSpPr>
          <a:xfrm>
            <a:off x="5993970" y="1024873"/>
            <a:ext cx="4313905" cy="992717"/>
            <a:chOff x="1069592" y="1875865"/>
            <a:chExt cx="4468749" cy="1272470"/>
          </a:xfrm>
        </p:grpSpPr>
        <p:sp>
          <p:nvSpPr>
            <p:cNvPr id="25" name="Freeform 39">
              <a:extLst>
                <a:ext uri="{FF2B5EF4-FFF2-40B4-BE49-F238E27FC236}">
                  <a16:creationId xmlns:a16="http://schemas.microsoft.com/office/drawing/2014/main" id="{01793264-A6CC-CB69-B5BA-09EEA8D14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592" y="1875866"/>
              <a:ext cx="4372330" cy="1272469"/>
            </a:xfrm>
            <a:custGeom>
              <a:avLst/>
              <a:gdLst>
                <a:gd name="T0" fmla="*/ 199 w 3065"/>
                <a:gd name="T1" fmla="*/ 0 h 892"/>
                <a:gd name="T2" fmla="*/ 185 w 3065"/>
                <a:gd name="T3" fmla="*/ 0 h 892"/>
                <a:gd name="T4" fmla="*/ 0 w 3065"/>
                <a:gd name="T5" fmla="*/ 101 h 892"/>
                <a:gd name="T6" fmla="*/ 0 w 3065"/>
                <a:gd name="T7" fmla="*/ 232 h 892"/>
                <a:gd name="T8" fmla="*/ 144 w 3065"/>
                <a:gd name="T9" fmla="*/ 154 h 892"/>
                <a:gd name="T10" fmla="*/ 144 w 3065"/>
                <a:gd name="T11" fmla="*/ 778 h 892"/>
                <a:gd name="T12" fmla="*/ 5 w 3065"/>
                <a:gd name="T13" fmla="*/ 778 h 892"/>
                <a:gd name="T14" fmla="*/ 5 w 3065"/>
                <a:gd name="T15" fmla="*/ 892 h 892"/>
                <a:gd name="T16" fmla="*/ 199 w 3065"/>
                <a:gd name="T17" fmla="*/ 892 h 892"/>
                <a:gd name="T18" fmla="*/ 421 w 3065"/>
                <a:gd name="T19" fmla="*/ 892 h 892"/>
                <a:gd name="T20" fmla="*/ 3065 w 3065"/>
                <a:gd name="T21" fmla="*/ 892 h 892"/>
                <a:gd name="T22" fmla="*/ 3065 w 3065"/>
                <a:gd name="T23" fmla="*/ 0 h 892"/>
                <a:gd name="T24" fmla="*/ 300 w 3065"/>
                <a:gd name="T25" fmla="*/ 0 h 892"/>
                <a:gd name="T26" fmla="*/ 199 w 3065"/>
                <a:gd name="T27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5" h="892">
                  <a:moveTo>
                    <a:pt x="199" y="0"/>
                  </a:moveTo>
                  <a:lnTo>
                    <a:pt x="185" y="0"/>
                  </a:lnTo>
                  <a:lnTo>
                    <a:pt x="0" y="101"/>
                  </a:lnTo>
                  <a:lnTo>
                    <a:pt x="0" y="232"/>
                  </a:lnTo>
                  <a:lnTo>
                    <a:pt x="144" y="154"/>
                  </a:lnTo>
                  <a:lnTo>
                    <a:pt x="144" y="778"/>
                  </a:lnTo>
                  <a:lnTo>
                    <a:pt x="5" y="778"/>
                  </a:lnTo>
                  <a:lnTo>
                    <a:pt x="5" y="892"/>
                  </a:lnTo>
                  <a:lnTo>
                    <a:pt x="199" y="892"/>
                  </a:lnTo>
                  <a:lnTo>
                    <a:pt x="421" y="892"/>
                  </a:lnTo>
                  <a:lnTo>
                    <a:pt x="3065" y="892"/>
                  </a:lnTo>
                  <a:lnTo>
                    <a:pt x="3065" y="0"/>
                  </a:lnTo>
                  <a:lnTo>
                    <a:pt x="300" y="0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EF5BE81D-787F-1277-1EE9-7031D3D26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524" y="1875866"/>
              <a:ext cx="442135" cy="1267329"/>
            </a:xfrm>
            <a:custGeom>
              <a:avLst/>
              <a:gdLst>
                <a:gd name="T0" fmla="*/ 202 w 202"/>
                <a:gd name="T1" fmla="*/ 576 h 576"/>
                <a:gd name="T2" fmla="*/ 0 w 202"/>
                <a:gd name="T3" fmla="*/ 0 h 576"/>
                <a:gd name="T4" fmla="*/ 0 w 202"/>
                <a:gd name="T5" fmla="*/ 500 h 576"/>
                <a:gd name="T6" fmla="*/ 79 w 202"/>
                <a:gd name="T7" fmla="*/ 500 h 576"/>
                <a:gd name="T8" fmla="*/ 79 w 202"/>
                <a:gd name="T9" fmla="*/ 576 h 576"/>
                <a:gd name="T10" fmla="*/ 202 w 202"/>
                <a:gd name="T11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576">
                  <a:moveTo>
                    <a:pt x="202" y="576"/>
                  </a:moveTo>
                  <a:lnTo>
                    <a:pt x="0" y="0"/>
                  </a:lnTo>
                  <a:lnTo>
                    <a:pt x="0" y="500"/>
                  </a:lnTo>
                  <a:lnTo>
                    <a:pt x="79" y="500"/>
                  </a:lnTo>
                  <a:lnTo>
                    <a:pt x="79" y="576"/>
                  </a:lnTo>
                  <a:lnTo>
                    <a:pt x="202" y="576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3590FA-14A7-9B13-5A52-754E415322F9}"/>
                </a:ext>
              </a:extLst>
            </p:cNvPr>
            <p:cNvSpPr/>
            <p:nvPr/>
          </p:nvSpPr>
          <p:spPr>
            <a:xfrm>
              <a:off x="5441922" y="1875865"/>
              <a:ext cx="96419" cy="127247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1E59E4-32DF-BB1B-7072-2B207327D92D}"/>
              </a:ext>
            </a:extLst>
          </p:cNvPr>
          <p:cNvGrpSpPr/>
          <p:nvPr/>
        </p:nvGrpSpPr>
        <p:grpSpPr>
          <a:xfrm>
            <a:off x="5903349" y="2202758"/>
            <a:ext cx="4452992" cy="995572"/>
            <a:chOff x="925513" y="3281809"/>
            <a:chExt cx="4612828" cy="1276130"/>
          </a:xfrm>
        </p:grpSpPr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15F3B01A-5A19-4956-3B6E-24A120BE1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3" y="3283640"/>
              <a:ext cx="4516409" cy="1272469"/>
            </a:xfrm>
            <a:custGeom>
              <a:avLst/>
              <a:gdLst>
                <a:gd name="T0" fmla="*/ 176 w 1850"/>
                <a:gd name="T1" fmla="*/ 0 h 523"/>
                <a:gd name="T2" fmla="*/ 105 w 1850"/>
                <a:gd name="T3" fmla="*/ 13 h 523"/>
                <a:gd name="T4" fmla="*/ 48 w 1850"/>
                <a:gd name="T5" fmla="*/ 50 h 523"/>
                <a:gd name="T6" fmla="*/ 13 w 1850"/>
                <a:gd name="T7" fmla="*/ 104 h 523"/>
                <a:gd name="T8" fmla="*/ 0 w 1850"/>
                <a:gd name="T9" fmla="*/ 169 h 523"/>
                <a:gd name="T10" fmla="*/ 103 w 1850"/>
                <a:gd name="T11" fmla="*/ 169 h 523"/>
                <a:gd name="T12" fmla="*/ 108 w 1850"/>
                <a:gd name="T13" fmla="*/ 134 h 523"/>
                <a:gd name="T14" fmla="*/ 122 w 1850"/>
                <a:gd name="T15" fmla="*/ 107 h 523"/>
                <a:gd name="T16" fmla="*/ 146 w 1850"/>
                <a:gd name="T17" fmla="*/ 89 h 523"/>
                <a:gd name="T18" fmla="*/ 178 w 1850"/>
                <a:gd name="T19" fmla="*/ 82 h 523"/>
                <a:gd name="T20" fmla="*/ 227 w 1850"/>
                <a:gd name="T21" fmla="*/ 102 h 523"/>
                <a:gd name="T22" fmla="*/ 245 w 1850"/>
                <a:gd name="T23" fmla="*/ 156 h 523"/>
                <a:gd name="T24" fmla="*/ 241 w 1850"/>
                <a:gd name="T25" fmla="*/ 180 h 523"/>
                <a:gd name="T26" fmla="*/ 230 w 1850"/>
                <a:gd name="T27" fmla="*/ 206 h 523"/>
                <a:gd name="T28" fmla="*/ 209 w 1850"/>
                <a:gd name="T29" fmla="*/ 237 h 523"/>
                <a:gd name="T30" fmla="*/ 177 w 1850"/>
                <a:gd name="T31" fmla="*/ 275 h 523"/>
                <a:gd name="T32" fmla="*/ 10 w 1850"/>
                <a:gd name="T33" fmla="*/ 453 h 523"/>
                <a:gd name="T34" fmla="*/ 10 w 1850"/>
                <a:gd name="T35" fmla="*/ 523 h 523"/>
                <a:gd name="T36" fmla="*/ 134 w 1850"/>
                <a:gd name="T37" fmla="*/ 523 h 523"/>
                <a:gd name="T38" fmla="*/ 356 w 1850"/>
                <a:gd name="T39" fmla="*/ 523 h 523"/>
                <a:gd name="T40" fmla="*/ 364 w 1850"/>
                <a:gd name="T41" fmla="*/ 523 h 523"/>
                <a:gd name="T42" fmla="*/ 1850 w 1850"/>
                <a:gd name="T43" fmla="*/ 523 h 523"/>
                <a:gd name="T44" fmla="*/ 1850 w 1850"/>
                <a:gd name="T45" fmla="*/ 0 h 523"/>
                <a:gd name="T46" fmla="*/ 171 w 1850"/>
                <a:gd name="T47" fmla="*/ 0 h 523"/>
                <a:gd name="T48" fmla="*/ 176 w 1850"/>
                <a:gd name="T4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50" h="523">
                  <a:moveTo>
                    <a:pt x="176" y="0"/>
                  </a:moveTo>
                  <a:cubicBezTo>
                    <a:pt x="150" y="0"/>
                    <a:pt x="126" y="5"/>
                    <a:pt x="105" y="13"/>
                  </a:cubicBezTo>
                  <a:cubicBezTo>
                    <a:pt x="83" y="22"/>
                    <a:pt x="64" y="34"/>
                    <a:pt x="48" y="50"/>
                  </a:cubicBezTo>
                  <a:cubicBezTo>
                    <a:pt x="33" y="65"/>
                    <a:pt x="21" y="83"/>
                    <a:pt x="13" y="104"/>
                  </a:cubicBezTo>
                  <a:cubicBezTo>
                    <a:pt x="4" y="124"/>
                    <a:pt x="0" y="146"/>
                    <a:pt x="0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3" y="157"/>
                    <a:pt x="105" y="145"/>
                    <a:pt x="108" y="134"/>
                  </a:cubicBezTo>
                  <a:cubicBezTo>
                    <a:pt x="111" y="124"/>
                    <a:pt x="116" y="115"/>
                    <a:pt x="122" y="107"/>
                  </a:cubicBezTo>
                  <a:cubicBezTo>
                    <a:pt x="129" y="99"/>
                    <a:pt x="136" y="93"/>
                    <a:pt x="146" y="89"/>
                  </a:cubicBezTo>
                  <a:cubicBezTo>
                    <a:pt x="155" y="85"/>
                    <a:pt x="166" y="82"/>
                    <a:pt x="178" y="82"/>
                  </a:cubicBezTo>
                  <a:cubicBezTo>
                    <a:pt x="199" y="82"/>
                    <a:pt x="216" y="89"/>
                    <a:pt x="227" y="102"/>
                  </a:cubicBezTo>
                  <a:cubicBezTo>
                    <a:pt x="239" y="115"/>
                    <a:pt x="245" y="133"/>
                    <a:pt x="245" y="156"/>
                  </a:cubicBezTo>
                  <a:cubicBezTo>
                    <a:pt x="245" y="164"/>
                    <a:pt x="244" y="172"/>
                    <a:pt x="241" y="180"/>
                  </a:cubicBezTo>
                  <a:cubicBezTo>
                    <a:pt x="239" y="188"/>
                    <a:pt x="235" y="197"/>
                    <a:pt x="230" y="206"/>
                  </a:cubicBezTo>
                  <a:cubicBezTo>
                    <a:pt x="225" y="216"/>
                    <a:pt x="218" y="226"/>
                    <a:pt x="209" y="237"/>
                  </a:cubicBezTo>
                  <a:cubicBezTo>
                    <a:pt x="200" y="249"/>
                    <a:pt x="190" y="261"/>
                    <a:pt x="177" y="275"/>
                  </a:cubicBezTo>
                  <a:cubicBezTo>
                    <a:pt x="10" y="453"/>
                    <a:pt x="10" y="453"/>
                    <a:pt x="10" y="453"/>
                  </a:cubicBezTo>
                  <a:cubicBezTo>
                    <a:pt x="10" y="523"/>
                    <a:pt x="10" y="523"/>
                    <a:pt x="10" y="523"/>
                  </a:cubicBezTo>
                  <a:cubicBezTo>
                    <a:pt x="134" y="523"/>
                    <a:pt x="134" y="523"/>
                    <a:pt x="134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64" y="523"/>
                    <a:pt x="364" y="523"/>
                    <a:pt x="364" y="523"/>
                  </a:cubicBezTo>
                  <a:cubicBezTo>
                    <a:pt x="1850" y="523"/>
                    <a:pt x="1850" y="523"/>
                    <a:pt x="1850" y="523"/>
                  </a:cubicBezTo>
                  <a:cubicBezTo>
                    <a:pt x="1850" y="0"/>
                    <a:pt x="1850" y="0"/>
                    <a:pt x="185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3" y="0"/>
                    <a:pt x="175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AE1EFEF-ECE5-3A1F-1725-3CA1AC34E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702" y="3521633"/>
              <a:ext cx="855815" cy="1029705"/>
            </a:xfrm>
            <a:custGeom>
              <a:avLst/>
              <a:gdLst>
                <a:gd name="T0" fmla="*/ 228 w 228"/>
                <a:gd name="T1" fmla="*/ 274 h 274"/>
                <a:gd name="T2" fmla="*/ 131 w 228"/>
                <a:gd name="T3" fmla="*/ 0 h 274"/>
                <a:gd name="T4" fmla="*/ 134 w 228"/>
                <a:gd name="T5" fmla="*/ 29 h 274"/>
                <a:gd name="T6" fmla="*/ 129 w 228"/>
                <a:gd name="T7" fmla="*/ 62 h 274"/>
                <a:gd name="T8" fmla="*/ 114 w 228"/>
                <a:gd name="T9" fmla="*/ 93 h 274"/>
                <a:gd name="T10" fmla="*/ 90 w 228"/>
                <a:gd name="T11" fmla="*/ 125 h 274"/>
                <a:gd name="T12" fmla="*/ 60 w 228"/>
                <a:gd name="T13" fmla="*/ 158 h 274"/>
                <a:gd name="T14" fmla="*/ 0 w 228"/>
                <a:gd name="T15" fmla="*/ 220 h 274"/>
                <a:gd name="T16" fmla="*/ 145 w 228"/>
                <a:gd name="T17" fmla="*/ 220 h 274"/>
                <a:gd name="T18" fmla="*/ 145 w 228"/>
                <a:gd name="T19" fmla="*/ 274 h 274"/>
                <a:gd name="T20" fmla="*/ 228 w 228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74">
                  <a:moveTo>
                    <a:pt x="228" y="274"/>
                  </a:moveTo>
                  <a:cubicBezTo>
                    <a:pt x="156" y="70"/>
                    <a:pt x="136" y="15"/>
                    <a:pt x="131" y="0"/>
                  </a:cubicBezTo>
                  <a:cubicBezTo>
                    <a:pt x="133" y="9"/>
                    <a:pt x="134" y="19"/>
                    <a:pt x="134" y="29"/>
                  </a:cubicBezTo>
                  <a:cubicBezTo>
                    <a:pt x="134" y="40"/>
                    <a:pt x="133" y="51"/>
                    <a:pt x="129" y="62"/>
                  </a:cubicBezTo>
                  <a:cubicBezTo>
                    <a:pt x="126" y="72"/>
                    <a:pt x="121" y="83"/>
                    <a:pt x="114" y="93"/>
                  </a:cubicBezTo>
                  <a:cubicBezTo>
                    <a:pt x="107" y="103"/>
                    <a:pt x="100" y="114"/>
                    <a:pt x="90" y="125"/>
                  </a:cubicBezTo>
                  <a:cubicBezTo>
                    <a:pt x="81" y="135"/>
                    <a:pt x="71" y="147"/>
                    <a:pt x="60" y="158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145" y="220"/>
                    <a:pt x="145" y="220"/>
                    <a:pt x="145" y="220"/>
                  </a:cubicBezTo>
                  <a:cubicBezTo>
                    <a:pt x="145" y="274"/>
                    <a:pt x="145" y="274"/>
                    <a:pt x="145" y="274"/>
                  </a:cubicBezTo>
                  <a:cubicBezTo>
                    <a:pt x="228" y="274"/>
                    <a:pt x="228" y="274"/>
                    <a:pt x="228" y="27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BEE4FC-64A7-E686-3409-6C33C25F0B39}"/>
                </a:ext>
              </a:extLst>
            </p:cNvPr>
            <p:cNvSpPr/>
            <p:nvPr/>
          </p:nvSpPr>
          <p:spPr>
            <a:xfrm>
              <a:off x="5441922" y="3281809"/>
              <a:ext cx="96419" cy="12761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505B53-2235-9402-9B94-369BA0060FAB}"/>
              </a:ext>
            </a:extLst>
          </p:cNvPr>
          <p:cNvGrpSpPr/>
          <p:nvPr/>
        </p:nvGrpSpPr>
        <p:grpSpPr>
          <a:xfrm>
            <a:off x="5898440" y="3556724"/>
            <a:ext cx="4440599" cy="992716"/>
            <a:chOff x="938352" y="4691412"/>
            <a:chExt cx="4599989" cy="1272469"/>
          </a:xfrm>
        </p:grpSpPr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7BF83418-B76D-C6B4-3033-A2C43A6BB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52" y="4691412"/>
              <a:ext cx="4503571" cy="1272469"/>
            </a:xfrm>
            <a:custGeom>
              <a:avLst/>
              <a:gdLst>
                <a:gd name="T0" fmla="*/ 170 w 1845"/>
                <a:gd name="T1" fmla="*/ 0 h 523"/>
                <a:gd name="T2" fmla="*/ 108 w 1845"/>
                <a:gd name="T3" fmla="*/ 10 h 523"/>
                <a:gd name="T4" fmla="*/ 55 w 1845"/>
                <a:gd name="T5" fmla="*/ 38 h 523"/>
                <a:gd name="T6" fmla="*/ 20 w 1845"/>
                <a:gd name="T7" fmla="*/ 82 h 523"/>
                <a:gd name="T8" fmla="*/ 7 w 1845"/>
                <a:gd name="T9" fmla="*/ 139 h 523"/>
                <a:gd name="T10" fmla="*/ 108 w 1845"/>
                <a:gd name="T11" fmla="*/ 139 h 523"/>
                <a:gd name="T12" fmla="*/ 113 w 1845"/>
                <a:gd name="T13" fmla="*/ 115 h 523"/>
                <a:gd name="T14" fmla="*/ 128 w 1845"/>
                <a:gd name="T15" fmla="*/ 97 h 523"/>
                <a:gd name="T16" fmla="*/ 150 w 1845"/>
                <a:gd name="T17" fmla="*/ 86 h 523"/>
                <a:gd name="T18" fmla="*/ 176 w 1845"/>
                <a:gd name="T19" fmla="*/ 82 h 523"/>
                <a:gd name="T20" fmla="*/ 206 w 1845"/>
                <a:gd name="T21" fmla="*/ 87 h 523"/>
                <a:gd name="T22" fmla="*/ 228 w 1845"/>
                <a:gd name="T23" fmla="*/ 100 h 523"/>
                <a:gd name="T24" fmla="*/ 241 w 1845"/>
                <a:gd name="T25" fmla="*/ 121 h 523"/>
                <a:gd name="T26" fmla="*/ 245 w 1845"/>
                <a:gd name="T27" fmla="*/ 147 h 523"/>
                <a:gd name="T28" fmla="*/ 226 w 1845"/>
                <a:gd name="T29" fmla="*/ 198 h 523"/>
                <a:gd name="T30" fmla="*/ 169 w 1845"/>
                <a:gd name="T31" fmla="*/ 217 h 523"/>
                <a:gd name="T32" fmla="*/ 115 w 1845"/>
                <a:gd name="T33" fmla="*/ 217 h 523"/>
                <a:gd name="T34" fmla="*/ 115 w 1845"/>
                <a:gd name="T35" fmla="*/ 296 h 523"/>
                <a:gd name="T36" fmla="*/ 169 w 1845"/>
                <a:gd name="T37" fmla="*/ 296 h 523"/>
                <a:gd name="T38" fmla="*/ 204 w 1845"/>
                <a:gd name="T39" fmla="*/ 300 h 523"/>
                <a:gd name="T40" fmla="*/ 230 w 1845"/>
                <a:gd name="T41" fmla="*/ 314 h 523"/>
                <a:gd name="T42" fmla="*/ 247 w 1845"/>
                <a:gd name="T43" fmla="*/ 337 h 523"/>
                <a:gd name="T44" fmla="*/ 253 w 1845"/>
                <a:gd name="T45" fmla="*/ 372 h 523"/>
                <a:gd name="T46" fmla="*/ 248 w 1845"/>
                <a:gd name="T47" fmla="*/ 401 h 523"/>
                <a:gd name="T48" fmla="*/ 232 w 1845"/>
                <a:gd name="T49" fmla="*/ 423 h 523"/>
                <a:gd name="T50" fmla="*/ 208 w 1845"/>
                <a:gd name="T51" fmla="*/ 437 h 523"/>
                <a:gd name="T52" fmla="*/ 176 w 1845"/>
                <a:gd name="T53" fmla="*/ 442 h 523"/>
                <a:gd name="T54" fmla="*/ 146 w 1845"/>
                <a:gd name="T55" fmla="*/ 437 h 523"/>
                <a:gd name="T56" fmla="*/ 123 w 1845"/>
                <a:gd name="T57" fmla="*/ 423 h 523"/>
                <a:gd name="T58" fmla="*/ 107 w 1845"/>
                <a:gd name="T59" fmla="*/ 403 h 523"/>
                <a:gd name="T60" fmla="*/ 101 w 1845"/>
                <a:gd name="T61" fmla="*/ 377 h 523"/>
                <a:gd name="T62" fmla="*/ 0 w 1845"/>
                <a:gd name="T63" fmla="*/ 377 h 523"/>
                <a:gd name="T64" fmla="*/ 15 w 1845"/>
                <a:gd name="T65" fmla="*/ 442 h 523"/>
                <a:gd name="T66" fmla="*/ 54 w 1845"/>
                <a:gd name="T67" fmla="*/ 488 h 523"/>
                <a:gd name="T68" fmla="*/ 110 w 1845"/>
                <a:gd name="T69" fmla="*/ 514 h 523"/>
                <a:gd name="T70" fmla="*/ 170 w 1845"/>
                <a:gd name="T71" fmla="*/ 523 h 523"/>
                <a:gd name="T72" fmla="*/ 170 w 1845"/>
                <a:gd name="T73" fmla="*/ 523 h 523"/>
                <a:gd name="T74" fmla="*/ 1845 w 1845"/>
                <a:gd name="T75" fmla="*/ 523 h 523"/>
                <a:gd name="T76" fmla="*/ 1845 w 1845"/>
                <a:gd name="T77" fmla="*/ 0 h 523"/>
                <a:gd name="T78" fmla="*/ 170 w 1845"/>
                <a:gd name="T7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5" h="523">
                  <a:moveTo>
                    <a:pt x="170" y="0"/>
                  </a:moveTo>
                  <a:cubicBezTo>
                    <a:pt x="148" y="1"/>
                    <a:pt x="128" y="4"/>
                    <a:pt x="108" y="10"/>
                  </a:cubicBezTo>
                  <a:cubicBezTo>
                    <a:pt x="88" y="17"/>
                    <a:pt x="71" y="26"/>
                    <a:pt x="55" y="38"/>
                  </a:cubicBezTo>
                  <a:cubicBezTo>
                    <a:pt x="40" y="50"/>
                    <a:pt x="29" y="65"/>
                    <a:pt x="20" y="82"/>
                  </a:cubicBezTo>
                  <a:cubicBezTo>
                    <a:pt x="11" y="99"/>
                    <a:pt x="7" y="118"/>
                    <a:pt x="7" y="139"/>
                  </a:cubicBezTo>
                  <a:cubicBezTo>
                    <a:pt x="108" y="139"/>
                    <a:pt x="108" y="139"/>
                    <a:pt x="108" y="139"/>
                  </a:cubicBezTo>
                  <a:cubicBezTo>
                    <a:pt x="108" y="130"/>
                    <a:pt x="110" y="122"/>
                    <a:pt x="113" y="115"/>
                  </a:cubicBezTo>
                  <a:cubicBezTo>
                    <a:pt x="117" y="108"/>
                    <a:pt x="122" y="102"/>
                    <a:pt x="128" y="97"/>
                  </a:cubicBezTo>
                  <a:cubicBezTo>
                    <a:pt x="134" y="92"/>
                    <a:pt x="141" y="88"/>
                    <a:pt x="150" y="86"/>
                  </a:cubicBezTo>
                  <a:cubicBezTo>
                    <a:pt x="158" y="83"/>
                    <a:pt x="167" y="82"/>
                    <a:pt x="176" y="82"/>
                  </a:cubicBezTo>
                  <a:cubicBezTo>
                    <a:pt x="188" y="82"/>
                    <a:pt x="198" y="83"/>
                    <a:pt x="206" y="87"/>
                  </a:cubicBezTo>
                  <a:cubicBezTo>
                    <a:pt x="215" y="90"/>
                    <a:pt x="222" y="94"/>
                    <a:pt x="228" y="100"/>
                  </a:cubicBezTo>
                  <a:cubicBezTo>
                    <a:pt x="234" y="106"/>
                    <a:pt x="238" y="113"/>
                    <a:pt x="241" y="121"/>
                  </a:cubicBezTo>
                  <a:cubicBezTo>
                    <a:pt x="243" y="129"/>
                    <a:pt x="245" y="137"/>
                    <a:pt x="245" y="147"/>
                  </a:cubicBezTo>
                  <a:cubicBezTo>
                    <a:pt x="245" y="168"/>
                    <a:pt x="239" y="185"/>
                    <a:pt x="226" y="198"/>
                  </a:cubicBezTo>
                  <a:cubicBezTo>
                    <a:pt x="214" y="211"/>
                    <a:pt x="195" y="217"/>
                    <a:pt x="169" y="217"/>
                  </a:cubicBezTo>
                  <a:cubicBezTo>
                    <a:pt x="115" y="217"/>
                    <a:pt x="115" y="217"/>
                    <a:pt x="115" y="217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69" y="296"/>
                    <a:pt x="169" y="296"/>
                    <a:pt x="169" y="296"/>
                  </a:cubicBezTo>
                  <a:cubicBezTo>
                    <a:pt x="182" y="296"/>
                    <a:pt x="194" y="297"/>
                    <a:pt x="204" y="300"/>
                  </a:cubicBezTo>
                  <a:cubicBezTo>
                    <a:pt x="214" y="303"/>
                    <a:pt x="223" y="308"/>
                    <a:pt x="230" y="314"/>
                  </a:cubicBezTo>
                  <a:cubicBezTo>
                    <a:pt x="238" y="320"/>
                    <a:pt x="243" y="328"/>
                    <a:pt x="247" y="337"/>
                  </a:cubicBezTo>
                  <a:cubicBezTo>
                    <a:pt x="251" y="347"/>
                    <a:pt x="253" y="359"/>
                    <a:pt x="253" y="372"/>
                  </a:cubicBezTo>
                  <a:cubicBezTo>
                    <a:pt x="253" y="383"/>
                    <a:pt x="251" y="392"/>
                    <a:pt x="248" y="401"/>
                  </a:cubicBezTo>
                  <a:cubicBezTo>
                    <a:pt x="244" y="409"/>
                    <a:pt x="239" y="417"/>
                    <a:pt x="232" y="423"/>
                  </a:cubicBezTo>
                  <a:cubicBezTo>
                    <a:pt x="226" y="429"/>
                    <a:pt x="218" y="434"/>
                    <a:pt x="208" y="437"/>
                  </a:cubicBezTo>
                  <a:cubicBezTo>
                    <a:pt x="199" y="440"/>
                    <a:pt x="188" y="442"/>
                    <a:pt x="176" y="442"/>
                  </a:cubicBezTo>
                  <a:cubicBezTo>
                    <a:pt x="165" y="442"/>
                    <a:pt x="155" y="440"/>
                    <a:pt x="146" y="437"/>
                  </a:cubicBezTo>
                  <a:cubicBezTo>
                    <a:pt x="137" y="434"/>
                    <a:pt x="129" y="429"/>
                    <a:pt x="123" y="423"/>
                  </a:cubicBezTo>
                  <a:cubicBezTo>
                    <a:pt x="116" y="418"/>
                    <a:pt x="111" y="411"/>
                    <a:pt x="107" y="403"/>
                  </a:cubicBezTo>
                  <a:cubicBezTo>
                    <a:pt x="103" y="395"/>
                    <a:pt x="101" y="386"/>
                    <a:pt x="101" y="377"/>
                  </a:cubicBezTo>
                  <a:cubicBezTo>
                    <a:pt x="0" y="377"/>
                    <a:pt x="0" y="377"/>
                    <a:pt x="0" y="377"/>
                  </a:cubicBezTo>
                  <a:cubicBezTo>
                    <a:pt x="0" y="402"/>
                    <a:pt x="5" y="424"/>
                    <a:pt x="15" y="442"/>
                  </a:cubicBezTo>
                  <a:cubicBezTo>
                    <a:pt x="25" y="460"/>
                    <a:pt x="38" y="475"/>
                    <a:pt x="54" y="488"/>
                  </a:cubicBezTo>
                  <a:cubicBezTo>
                    <a:pt x="71" y="500"/>
                    <a:pt x="89" y="509"/>
                    <a:pt x="110" y="514"/>
                  </a:cubicBezTo>
                  <a:cubicBezTo>
                    <a:pt x="129" y="520"/>
                    <a:pt x="150" y="523"/>
                    <a:pt x="170" y="523"/>
                  </a:cubicBezTo>
                  <a:cubicBezTo>
                    <a:pt x="170" y="523"/>
                    <a:pt x="170" y="523"/>
                    <a:pt x="170" y="523"/>
                  </a:cubicBezTo>
                  <a:cubicBezTo>
                    <a:pt x="1845" y="523"/>
                    <a:pt x="1845" y="523"/>
                    <a:pt x="1845" y="523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70" y="0"/>
                    <a:pt x="170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4390227-D198-01CF-F673-E3167BC64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442" y="4960579"/>
              <a:ext cx="772642" cy="1003302"/>
            </a:xfrm>
            <a:custGeom>
              <a:avLst/>
              <a:gdLst>
                <a:gd name="T0" fmla="*/ 112 w 206"/>
                <a:gd name="T1" fmla="*/ 0 h 267"/>
                <a:gd name="T2" fmla="*/ 114 w 206"/>
                <a:gd name="T3" fmla="*/ 21 h 267"/>
                <a:gd name="T4" fmla="*/ 110 w 206"/>
                <a:gd name="T5" fmla="*/ 43 h 267"/>
                <a:gd name="T6" fmla="*/ 100 w 206"/>
                <a:gd name="T7" fmla="*/ 62 h 267"/>
                <a:gd name="T8" fmla="*/ 84 w 206"/>
                <a:gd name="T9" fmla="*/ 79 h 267"/>
                <a:gd name="T10" fmla="*/ 63 w 206"/>
                <a:gd name="T11" fmla="*/ 93 h 267"/>
                <a:gd name="T12" fmla="*/ 105 w 206"/>
                <a:gd name="T13" fmla="*/ 122 h 267"/>
                <a:gd name="T14" fmla="*/ 119 w 206"/>
                <a:gd name="T15" fmla="*/ 170 h 267"/>
                <a:gd name="T16" fmla="*/ 110 w 206"/>
                <a:gd name="T17" fmla="*/ 211 h 267"/>
                <a:gd name="T18" fmla="*/ 85 w 206"/>
                <a:gd name="T19" fmla="*/ 241 h 267"/>
                <a:gd name="T20" fmla="*/ 47 w 206"/>
                <a:gd name="T21" fmla="*/ 260 h 267"/>
                <a:gd name="T22" fmla="*/ 0 w 206"/>
                <a:gd name="T23" fmla="*/ 267 h 267"/>
                <a:gd name="T24" fmla="*/ 206 w 206"/>
                <a:gd name="T25" fmla="*/ 267 h 267"/>
                <a:gd name="T26" fmla="*/ 112 w 206"/>
                <a:gd name="T2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6" h="267">
                  <a:moveTo>
                    <a:pt x="112" y="0"/>
                  </a:moveTo>
                  <a:cubicBezTo>
                    <a:pt x="113" y="7"/>
                    <a:pt x="114" y="14"/>
                    <a:pt x="114" y="21"/>
                  </a:cubicBezTo>
                  <a:cubicBezTo>
                    <a:pt x="114" y="28"/>
                    <a:pt x="112" y="35"/>
                    <a:pt x="110" y="43"/>
                  </a:cubicBezTo>
                  <a:cubicBezTo>
                    <a:pt x="108" y="50"/>
                    <a:pt x="104" y="56"/>
                    <a:pt x="100" y="62"/>
                  </a:cubicBezTo>
                  <a:cubicBezTo>
                    <a:pt x="96" y="68"/>
                    <a:pt x="91" y="74"/>
                    <a:pt x="84" y="79"/>
                  </a:cubicBezTo>
                  <a:cubicBezTo>
                    <a:pt x="78" y="84"/>
                    <a:pt x="71" y="89"/>
                    <a:pt x="63" y="93"/>
                  </a:cubicBezTo>
                  <a:cubicBezTo>
                    <a:pt x="81" y="99"/>
                    <a:pt x="96" y="109"/>
                    <a:pt x="105" y="122"/>
                  </a:cubicBezTo>
                  <a:cubicBezTo>
                    <a:pt x="114" y="135"/>
                    <a:pt x="119" y="152"/>
                    <a:pt x="119" y="170"/>
                  </a:cubicBezTo>
                  <a:cubicBezTo>
                    <a:pt x="119" y="185"/>
                    <a:pt x="116" y="199"/>
                    <a:pt x="110" y="211"/>
                  </a:cubicBezTo>
                  <a:cubicBezTo>
                    <a:pt x="104" y="223"/>
                    <a:pt x="95" y="233"/>
                    <a:pt x="85" y="241"/>
                  </a:cubicBezTo>
                  <a:cubicBezTo>
                    <a:pt x="74" y="250"/>
                    <a:pt x="62" y="256"/>
                    <a:pt x="47" y="260"/>
                  </a:cubicBezTo>
                  <a:cubicBezTo>
                    <a:pt x="33" y="265"/>
                    <a:pt x="17" y="267"/>
                    <a:pt x="0" y="267"/>
                  </a:cubicBezTo>
                  <a:cubicBezTo>
                    <a:pt x="206" y="267"/>
                    <a:pt x="206" y="267"/>
                    <a:pt x="206" y="267"/>
                  </a:cubicBezTo>
                  <a:cubicBezTo>
                    <a:pt x="143" y="88"/>
                    <a:pt x="120" y="23"/>
                    <a:pt x="112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F78295-D196-4807-3F1E-D57FBFE48366}"/>
                </a:ext>
              </a:extLst>
            </p:cNvPr>
            <p:cNvSpPr/>
            <p:nvPr/>
          </p:nvSpPr>
          <p:spPr>
            <a:xfrm>
              <a:off x="5441922" y="4691412"/>
              <a:ext cx="96419" cy="127246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3CABE2-9960-2C31-9BAB-A616F7C72E1B}"/>
              </a:ext>
            </a:extLst>
          </p:cNvPr>
          <p:cNvGrpSpPr/>
          <p:nvPr/>
        </p:nvGrpSpPr>
        <p:grpSpPr>
          <a:xfrm>
            <a:off x="5871508" y="4911742"/>
            <a:ext cx="4476403" cy="992717"/>
            <a:chOff x="6629410" y="1875865"/>
            <a:chExt cx="4637079" cy="1272470"/>
          </a:xfrm>
        </p:grpSpPr>
        <p:sp>
          <p:nvSpPr>
            <p:cNvPr id="16" name="Freeform 326">
              <a:extLst>
                <a:ext uri="{FF2B5EF4-FFF2-40B4-BE49-F238E27FC236}">
                  <a16:creationId xmlns:a16="http://schemas.microsoft.com/office/drawing/2014/main" id="{4D2B6C2F-F459-330D-7440-74C297466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9410" y="1875866"/>
              <a:ext cx="4540661" cy="1272469"/>
            </a:xfrm>
            <a:custGeom>
              <a:avLst/>
              <a:gdLst>
                <a:gd name="T0" fmla="*/ 553 w 3183"/>
                <a:gd name="T1" fmla="*/ 0 h 892"/>
                <a:gd name="T2" fmla="*/ 452 w 3183"/>
                <a:gd name="T3" fmla="*/ 0 h 892"/>
                <a:gd name="T4" fmla="*/ 373 w 3183"/>
                <a:gd name="T5" fmla="*/ 0 h 892"/>
                <a:gd name="T6" fmla="*/ 0 w 3183"/>
                <a:gd name="T7" fmla="*/ 588 h 892"/>
                <a:gd name="T8" fmla="*/ 8 w 3183"/>
                <a:gd name="T9" fmla="*/ 699 h 892"/>
                <a:gd name="T10" fmla="*/ 375 w 3183"/>
                <a:gd name="T11" fmla="*/ 699 h 892"/>
                <a:gd name="T12" fmla="*/ 375 w 3183"/>
                <a:gd name="T13" fmla="*/ 892 h 892"/>
                <a:gd name="T14" fmla="*/ 452 w 3183"/>
                <a:gd name="T15" fmla="*/ 892 h 892"/>
                <a:gd name="T16" fmla="*/ 553 w 3183"/>
                <a:gd name="T17" fmla="*/ 892 h 892"/>
                <a:gd name="T18" fmla="*/ 3183 w 3183"/>
                <a:gd name="T19" fmla="*/ 892 h 892"/>
                <a:gd name="T20" fmla="*/ 3183 w 3183"/>
                <a:gd name="T21" fmla="*/ 0 h 892"/>
                <a:gd name="T22" fmla="*/ 553 w 3183"/>
                <a:gd name="T23" fmla="*/ 0 h 892"/>
                <a:gd name="T24" fmla="*/ 375 w 3183"/>
                <a:gd name="T25" fmla="*/ 558 h 892"/>
                <a:gd name="T26" fmla="*/ 176 w 3183"/>
                <a:gd name="T27" fmla="*/ 558 h 892"/>
                <a:gd name="T28" fmla="*/ 363 w 3183"/>
                <a:gd name="T29" fmla="*/ 263 h 892"/>
                <a:gd name="T30" fmla="*/ 375 w 3183"/>
                <a:gd name="T31" fmla="*/ 242 h 892"/>
                <a:gd name="T32" fmla="*/ 375 w 3183"/>
                <a:gd name="T33" fmla="*/ 558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83" h="892">
                  <a:moveTo>
                    <a:pt x="553" y="0"/>
                  </a:moveTo>
                  <a:lnTo>
                    <a:pt x="452" y="0"/>
                  </a:lnTo>
                  <a:lnTo>
                    <a:pt x="373" y="0"/>
                  </a:lnTo>
                  <a:lnTo>
                    <a:pt x="0" y="588"/>
                  </a:lnTo>
                  <a:lnTo>
                    <a:pt x="8" y="699"/>
                  </a:lnTo>
                  <a:lnTo>
                    <a:pt x="375" y="699"/>
                  </a:lnTo>
                  <a:lnTo>
                    <a:pt x="375" y="892"/>
                  </a:lnTo>
                  <a:lnTo>
                    <a:pt x="452" y="892"/>
                  </a:lnTo>
                  <a:lnTo>
                    <a:pt x="553" y="892"/>
                  </a:lnTo>
                  <a:lnTo>
                    <a:pt x="3183" y="892"/>
                  </a:lnTo>
                  <a:lnTo>
                    <a:pt x="3183" y="0"/>
                  </a:lnTo>
                  <a:lnTo>
                    <a:pt x="553" y="0"/>
                  </a:lnTo>
                  <a:close/>
                  <a:moveTo>
                    <a:pt x="375" y="558"/>
                  </a:moveTo>
                  <a:lnTo>
                    <a:pt x="176" y="558"/>
                  </a:lnTo>
                  <a:lnTo>
                    <a:pt x="363" y="263"/>
                  </a:lnTo>
                  <a:lnTo>
                    <a:pt x="375" y="242"/>
                  </a:lnTo>
                  <a:lnTo>
                    <a:pt x="375" y="5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C32D81D-2BF6-5481-9C21-F41550F8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8375" y="1875866"/>
              <a:ext cx="457566" cy="1272469"/>
            </a:xfrm>
            <a:custGeom>
              <a:avLst/>
              <a:gdLst>
                <a:gd name="T0" fmla="*/ 2 w 210"/>
                <a:gd name="T1" fmla="*/ 0 h 584"/>
                <a:gd name="T2" fmla="*/ 0 w 210"/>
                <a:gd name="T3" fmla="*/ 0 h 584"/>
                <a:gd name="T4" fmla="*/ 0 w 210"/>
                <a:gd name="T5" fmla="*/ 366 h 584"/>
                <a:gd name="T6" fmla="*/ 67 w 210"/>
                <a:gd name="T7" fmla="*/ 366 h 584"/>
                <a:gd name="T8" fmla="*/ 67 w 210"/>
                <a:gd name="T9" fmla="*/ 459 h 584"/>
                <a:gd name="T10" fmla="*/ 0 w 210"/>
                <a:gd name="T11" fmla="*/ 459 h 584"/>
                <a:gd name="T12" fmla="*/ 0 w 210"/>
                <a:gd name="T13" fmla="*/ 584 h 584"/>
                <a:gd name="T14" fmla="*/ 2 w 210"/>
                <a:gd name="T15" fmla="*/ 584 h 584"/>
                <a:gd name="T16" fmla="*/ 210 w 210"/>
                <a:gd name="T17" fmla="*/ 584 h 584"/>
                <a:gd name="T18" fmla="*/ 2 w 210"/>
                <a:gd name="T19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584">
                  <a:moveTo>
                    <a:pt x="2" y="0"/>
                  </a:moveTo>
                  <a:lnTo>
                    <a:pt x="0" y="0"/>
                  </a:lnTo>
                  <a:lnTo>
                    <a:pt x="0" y="366"/>
                  </a:lnTo>
                  <a:lnTo>
                    <a:pt x="67" y="366"/>
                  </a:lnTo>
                  <a:lnTo>
                    <a:pt x="67" y="459"/>
                  </a:lnTo>
                  <a:lnTo>
                    <a:pt x="0" y="459"/>
                  </a:lnTo>
                  <a:lnTo>
                    <a:pt x="0" y="584"/>
                  </a:lnTo>
                  <a:lnTo>
                    <a:pt x="2" y="584"/>
                  </a:lnTo>
                  <a:lnTo>
                    <a:pt x="210" y="58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A7255E6-ECE3-0933-F514-3FCDEB37715F}"/>
                </a:ext>
              </a:extLst>
            </p:cNvPr>
            <p:cNvSpPr/>
            <p:nvPr/>
          </p:nvSpPr>
          <p:spPr>
            <a:xfrm>
              <a:off x="11170070" y="1875865"/>
              <a:ext cx="96419" cy="127247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2" name="TextBox 329">
            <a:extLst>
              <a:ext uri="{FF2B5EF4-FFF2-40B4-BE49-F238E27FC236}">
                <a16:creationId xmlns:a16="http://schemas.microsoft.com/office/drawing/2014/main" id="{52B92B13-1F01-C82E-9F40-346EE38FD417}"/>
              </a:ext>
            </a:extLst>
          </p:cNvPr>
          <p:cNvSpPr txBox="1"/>
          <p:nvPr/>
        </p:nvSpPr>
        <p:spPr>
          <a:xfrm>
            <a:off x="6925893" y="1187703"/>
            <a:ext cx="2954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3" name="TextBox 330">
            <a:extLst>
              <a:ext uri="{FF2B5EF4-FFF2-40B4-BE49-F238E27FC236}">
                <a16:creationId xmlns:a16="http://schemas.microsoft.com/office/drawing/2014/main" id="{2117A436-1FE6-4BCB-93B6-6BEBF980AF65}"/>
              </a:ext>
            </a:extLst>
          </p:cNvPr>
          <p:cNvSpPr txBox="1"/>
          <p:nvPr/>
        </p:nvSpPr>
        <p:spPr>
          <a:xfrm>
            <a:off x="6958678" y="2408352"/>
            <a:ext cx="338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overview</a:t>
            </a:r>
          </a:p>
        </p:txBody>
      </p:sp>
      <p:sp>
        <p:nvSpPr>
          <p:cNvPr id="14" name="TextBox 331">
            <a:extLst>
              <a:ext uri="{FF2B5EF4-FFF2-40B4-BE49-F238E27FC236}">
                <a16:creationId xmlns:a16="http://schemas.microsoft.com/office/drawing/2014/main" id="{51B8F517-B3BE-4329-8918-43CD14887B8D}"/>
              </a:ext>
            </a:extLst>
          </p:cNvPr>
          <p:cNvSpPr txBox="1"/>
          <p:nvPr/>
        </p:nvSpPr>
        <p:spPr>
          <a:xfrm>
            <a:off x="7053705" y="3750011"/>
            <a:ext cx="2994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code</a:t>
            </a:r>
          </a:p>
        </p:txBody>
      </p:sp>
      <p:sp>
        <p:nvSpPr>
          <p:cNvPr id="15" name="TextBox 332">
            <a:extLst>
              <a:ext uri="{FF2B5EF4-FFF2-40B4-BE49-F238E27FC236}">
                <a16:creationId xmlns:a16="http://schemas.microsoft.com/office/drawing/2014/main" id="{9E882303-9487-4F58-813A-375CC127326B}"/>
              </a:ext>
            </a:extLst>
          </p:cNvPr>
          <p:cNvSpPr txBox="1"/>
          <p:nvPr/>
        </p:nvSpPr>
        <p:spPr>
          <a:xfrm>
            <a:off x="6908818" y="4911742"/>
            <a:ext cx="3399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refactor HR backend to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Nestjs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66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24" cy="6858000"/>
          </a:xfrm>
          <a:prstGeom prst="rect">
            <a:avLst/>
          </a:prstGeom>
        </p:spPr>
      </p:pic>
      <p:pic>
        <p:nvPicPr>
          <p:cNvPr id="11" name="Particle Logo Reve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24" y="0"/>
            <a:ext cx="12192000" cy="6858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319060" y="1518496"/>
            <a:ext cx="3150504" cy="3821007"/>
            <a:chOff x="1478383" y="1277371"/>
            <a:chExt cx="4446163" cy="4446163"/>
          </a:xfrm>
        </p:grpSpPr>
        <p:sp>
          <p:nvSpPr>
            <p:cNvPr id="3" name="Oval 2"/>
            <p:cNvSpPr/>
            <p:nvPr/>
          </p:nvSpPr>
          <p:spPr>
            <a:xfrm>
              <a:off x="1478383" y="1277371"/>
              <a:ext cx="4446163" cy="4446163"/>
            </a:xfrm>
            <a:prstGeom prst="ellipse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rgbClr val="DDE1E2"/>
              </a:bgClr>
            </a:pattFill>
            <a:ln>
              <a:noFill/>
            </a:ln>
            <a:effectLst>
              <a:innerShdw blurRad="952500">
                <a:schemeClr val="tx1">
                  <a:lumMod val="50000"/>
                  <a:lumOff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Oval 3"/>
            <p:cNvSpPr/>
            <p:nvPr/>
          </p:nvSpPr>
          <p:spPr>
            <a:xfrm>
              <a:off x="1850758" y="1649746"/>
              <a:ext cx="3701413" cy="3701413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/>
            <p:cNvSpPr/>
            <p:nvPr/>
          </p:nvSpPr>
          <p:spPr>
            <a:xfrm>
              <a:off x="1964415" y="1740532"/>
              <a:ext cx="3474097" cy="3474097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/>
            <p:cNvSpPr/>
            <p:nvPr/>
          </p:nvSpPr>
          <p:spPr>
            <a:xfrm>
              <a:off x="2018723" y="1793986"/>
              <a:ext cx="3367188" cy="3367188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/>
            <p:cNvSpPr/>
            <p:nvPr/>
          </p:nvSpPr>
          <p:spPr>
            <a:xfrm>
              <a:off x="3642887" y="1712814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/>
            <p:cNvSpPr/>
            <p:nvPr/>
          </p:nvSpPr>
          <p:spPr>
            <a:xfrm>
              <a:off x="3642887" y="5128127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/>
            <p:cNvSpPr/>
            <p:nvPr/>
          </p:nvSpPr>
          <p:spPr>
            <a:xfrm>
              <a:off x="536435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>
              <a:off x="194972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13052" y="2651223"/>
            <a:ext cx="2592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WATCHING</a:t>
            </a:r>
            <a:endParaRPr lang="en-US" sz="3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45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tup-HCM] Công Ty C2C Tech Hub Tuyển Dụng Thực Tập Sinh Nhân Sự  Full-time 2022 - YBOX">
            <a:extLst>
              <a:ext uri="{FF2B5EF4-FFF2-40B4-BE49-F238E27FC236}">
                <a16:creationId xmlns:a16="http://schemas.microsoft.com/office/drawing/2014/main" id="{EF59BE14-5332-F920-66B8-A1FDACED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0" y="197225"/>
            <a:ext cx="3682698" cy="8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199663B-FA6C-B66C-A430-64A841DD64C5}"/>
              </a:ext>
            </a:extLst>
          </p:cNvPr>
          <p:cNvGrpSpPr/>
          <p:nvPr/>
        </p:nvGrpSpPr>
        <p:grpSpPr>
          <a:xfrm>
            <a:off x="4336082" y="233402"/>
            <a:ext cx="4313905" cy="992717"/>
            <a:chOff x="1069592" y="1875865"/>
            <a:chExt cx="4468749" cy="1272470"/>
          </a:xfrm>
        </p:grpSpPr>
        <p:sp>
          <p:nvSpPr>
            <p:cNvPr id="25" name="Freeform 39">
              <a:extLst>
                <a:ext uri="{FF2B5EF4-FFF2-40B4-BE49-F238E27FC236}">
                  <a16:creationId xmlns:a16="http://schemas.microsoft.com/office/drawing/2014/main" id="{01793264-A6CC-CB69-B5BA-09EEA8D14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592" y="1875866"/>
              <a:ext cx="4372330" cy="1272469"/>
            </a:xfrm>
            <a:custGeom>
              <a:avLst/>
              <a:gdLst>
                <a:gd name="T0" fmla="*/ 199 w 3065"/>
                <a:gd name="T1" fmla="*/ 0 h 892"/>
                <a:gd name="T2" fmla="*/ 185 w 3065"/>
                <a:gd name="T3" fmla="*/ 0 h 892"/>
                <a:gd name="T4" fmla="*/ 0 w 3065"/>
                <a:gd name="T5" fmla="*/ 101 h 892"/>
                <a:gd name="T6" fmla="*/ 0 w 3065"/>
                <a:gd name="T7" fmla="*/ 232 h 892"/>
                <a:gd name="T8" fmla="*/ 144 w 3065"/>
                <a:gd name="T9" fmla="*/ 154 h 892"/>
                <a:gd name="T10" fmla="*/ 144 w 3065"/>
                <a:gd name="T11" fmla="*/ 778 h 892"/>
                <a:gd name="T12" fmla="*/ 5 w 3065"/>
                <a:gd name="T13" fmla="*/ 778 h 892"/>
                <a:gd name="T14" fmla="*/ 5 w 3065"/>
                <a:gd name="T15" fmla="*/ 892 h 892"/>
                <a:gd name="T16" fmla="*/ 199 w 3065"/>
                <a:gd name="T17" fmla="*/ 892 h 892"/>
                <a:gd name="T18" fmla="*/ 421 w 3065"/>
                <a:gd name="T19" fmla="*/ 892 h 892"/>
                <a:gd name="T20" fmla="*/ 3065 w 3065"/>
                <a:gd name="T21" fmla="*/ 892 h 892"/>
                <a:gd name="T22" fmla="*/ 3065 w 3065"/>
                <a:gd name="T23" fmla="*/ 0 h 892"/>
                <a:gd name="T24" fmla="*/ 300 w 3065"/>
                <a:gd name="T25" fmla="*/ 0 h 892"/>
                <a:gd name="T26" fmla="*/ 199 w 3065"/>
                <a:gd name="T27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5" h="892">
                  <a:moveTo>
                    <a:pt x="199" y="0"/>
                  </a:moveTo>
                  <a:lnTo>
                    <a:pt x="185" y="0"/>
                  </a:lnTo>
                  <a:lnTo>
                    <a:pt x="0" y="101"/>
                  </a:lnTo>
                  <a:lnTo>
                    <a:pt x="0" y="232"/>
                  </a:lnTo>
                  <a:lnTo>
                    <a:pt x="144" y="154"/>
                  </a:lnTo>
                  <a:lnTo>
                    <a:pt x="144" y="778"/>
                  </a:lnTo>
                  <a:lnTo>
                    <a:pt x="5" y="778"/>
                  </a:lnTo>
                  <a:lnTo>
                    <a:pt x="5" y="892"/>
                  </a:lnTo>
                  <a:lnTo>
                    <a:pt x="199" y="892"/>
                  </a:lnTo>
                  <a:lnTo>
                    <a:pt x="421" y="892"/>
                  </a:lnTo>
                  <a:lnTo>
                    <a:pt x="3065" y="892"/>
                  </a:lnTo>
                  <a:lnTo>
                    <a:pt x="3065" y="0"/>
                  </a:lnTo>
                  <a:lnTo>
                    <a:pt x="300" y="0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EF5BE81D-787F-1277-1EE9-7031D3D26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524" y="1875866"/>
              <a:ext cx="442135" cy="1267329"/>
            </a:xfrm>
            <a:custGeom>
              <a:avLst/>
              <a:gdLst>
                <a:gd name="T0" fmla="*/ 202 w 202"/>
                <a:gd name="T1" fmla="*/ 576 h 576"/>
                <a:gd name="T2" fmla="*/ 0 w 202"/>
                <a:gd name="T3" fmla="*/ 0 h 576"/>
                <a:gd name="T4" fmla="*/ 0 w 202"/>
                <a:gd name="T5" fmla="*/ 500 h 576"/>
                <a:gd name="T6" fmla="*/ 79 w 202"/>
                <a:gd name="T7" fmla="*/ 500 h 576"/>
                <a:gd name="T8" fmla="*/ 79 w 202"/>
                <a:gd name="T9" fmla="*/ 576 h 576"/>
                <a:gd name="T10" fmla="*/ 202 w 202"/>
                <a:gd name="T11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576">
                  <a:moveTo>
                    <a:pt x="202" y="576"/>
                  </a:moveTo>
                  <a:lnTo>
                    <a:pt x="0" y="0"/>
                  </a:lnTo>
                  <a:lnTo>
                    <a:pt x="0" y="500"/>
                  </a:lnTo>
                  <a:lnTo>
                    <a:pt x="79" y="500"/>
                  </a:lnTo>
                  <a:lnTo>
                    <a:pt x="79" y="576"/>
                  </a:lnTo>
                  <a:lnTo>
                    <a:pt x="202" y="576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3590FA-14A7-9B13-5A52-754E415322F9}"/>
                </a:ext>
              </a:extLst>
            </p:cNvPr>
            <p:cNvSpPr/>
            <p:nvPr/>
          </p:nvSpPr>
          <p:spPr>
            <a:xfrm>
              <a:off x="5441922" y="1875865"/>
              <a:ext cx="96419" cy="127247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2" name="TextBox 329">
            <a:extLst>
              <a:ext uri="{FF2B5EF4-FFF2-40B4-BE49-F238E27FC236}">
                <a16:creationId xmlns:a16="http://schemas.microsoft.com/office/drawing/2014/main" id="{52B92B13-1F01-C82E-9F40-346EE38FD417}"/>
              </a:ext>
            </a:extLst>
          </p:cNvPr>
          <p:cNvSpPr txBox="1"/>
          <p:nvPr/>
        </p:nvSpPr>
        <p:spPr>
          <a:xfrm>
            <a:off x="5268005" y="396232"/>
            <a:ext cx="2954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5B2937-D9BE-1FDA-1581-4CC9E190B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31" y="1526875"/>
            <a:ext cx="10205288" cy="444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2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tup-HCM] Công Ty C2C Tech Hub Tuyển Dụng Thực Tập Sinh Nhân Sự  Full-time 2022 - YBOX">
            <a:extLst>
              <a:ext uri="{FF2B5EF4-FFF2-40B4-BE49-F238E27FC236}">
                <a16:creationId xmlns:a16="http://schemas.microsoft.com/office/drawing/2014/main" id="{EF59BE14-5332-F920-66B8-A1FDACED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0" y="197225"/>
            <a:ext cx="3682698" cy="8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199663B-FA6C-B66C-A430-64A841DD64C5}"/>
              </a:ext>
            </a:extLst>
          </p:cNvPr>
          <p:cNvGrpSpPr/>
          <p:nvPr/>
        </p:nvGrpSpPr>
        <p:grpSpPr>
          <a:xfrm>
            <a:off x="4336082" y="233402"/>
            <a:ext cx="4313905" cy="992717"/>
            <a:chOff x="1069592" y="1875865"/>
            <a:chExt cx="4468749" cy="1272470"/>
          </a:xfrm>
        </p:grpSpPr>
        <p:sp>
          <p:nvSpPr>
            <p:cNvPr id="25" name="Freeform 39">
              <a:extLst>
                <a:ext uri="{FF2B5EF4-FFF2-40B4-BE49-F238E27FC236}">
                  <a16:creationId xmlns:a16="http://schemas.microsoft.com/office/drawing/2014/main" id="{01793264-A6CC-CB69-B5BA-09EEA8D14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592" y="1875866"/>
              <a:ext cx="4372330" cy="1272469"/>
            </a:xfrm>
            <a:custGeom>
              <a:avLst/>
              <a:gdLst>
                <a:gd name="T0" fmla="*/ 199 w 3065"/>
                <a:gd name="T1" fmla="*/ 0 h 892"/>
                <a:gd name="T2" fmla="*/ 185 w 3065"/>
                <a:gd name="T3" fmla="*/ 0 h 892"/>
                <a:gd name="T4" fmla="*/ 0 w 3065"/>
                <a:gd name="T5" fmla="*/ 101 h 892"/>
                <a:gd name="T6" fmla="*/ 0 w 3065"/>
                <a:gd name="T7" fmla="*/ 232 h 892"/>
                <a:gd name="T8" fmla="*/ 144 w 3065"/>
                <a:gd name="T9" fmla="*/ 154 h 892"/>
                <a:gd name="T10" fmla="*/ 144 w 3065"/>
                <a:gd name="T11" fmla="*/ 778 h 892"/>
                <a:gd name="T12" fmla="*/ 5 w 3065"/>
                <a:gd name="T13" fmla="*/ 778 h 892"/>
                <a:gd name="T14" fmla="*/ 5 w 3065"/>
                <a:gd name="T15" fmla="*/ 892 h 892"/>
                <a:gd name="T16" fmla="*/ 199 w 3065"/>
                <a:gd name="T17" fmla="*/ 892 h 892"/>
                <a:gd name="T18" fmla="*/ 421 w 3065"/>
                <a:gd name="T19" fmla="*/ 892 h 892"/>
                <a:gd name="T20" fmla="*/ 3065 w 3065"/>
                <a:gd name="T21" fmla="*/ 892 h 892"/>
                <a:gd name="T22" fmla="*/ 3065 w 3065"/>
                <a:gd name="T23" fmla="*/ 0 h 892"/>
                <a:gd name="T24" fmla="*/ 300 w 3065"/>
                <a:gd name="T25" fmla="*/ 0 h 892"/>
                <a:gd name="T26" fmla="*/ 199 w 3065"/>
                <a:gd name="T27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5" h="892">
                  <a:moveTo>
                    <a:pt x="199" y="0"/>
                  </a:moveTo>
                  <a:lnTo>
                    <a:pt x="185" y="0"/>
                  </a:lnTo>
                  <a:lnTo>
                    <a:pt x="0" y="101"/>
                  </a:lnTo>
                  <a:lnTo>
                    <a:pt x="0" y="232"/>
                  </a:lnTo>
                  <a:lnTo>
                    <a:pt x="144" y="154"/>
                  </a:lnTo>
                  <a:lnTo>
                    <a:pt x="144" y="778"/>
                  </a:lnTo>
                  <a:lnTo>
                    <a:pt x="5" y="778"/>
                  </a:lnTo>
                  <a:lnTo>
                    <a:pt x="5" y="892"/>
                  </a:lnTo>
                  <a:lnTo>
                    <a:pt x="199" y="892"/>
                  </a:lnTo>
                  <a:lnTo>
                    <a:pt x="421" y="892"/>
                  </a:lnTo>
                  <a:lnTo>
                    <a:pt x="3065" y="892"/>
                  </a:lnTo>
                  <a:lnTo>
                    <a:pt x="3065" y="0"/>
                  </a:lnTo>
                  <a:lnTo>
                    <a:pt x="300" y="0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EF5BE81D-787F-1277-1EE9-7031D3D26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524" y="1875866"/>
              <a:ext cx="442135" cy="1267329"/>
            </a:xfrm>
            <a:custGeom>
              <a:avLst/>
              <a:gdLst>
                <a:gd name="T0" fmla="*/ 202 w 202"/>
                <a:gd name="T1" fmla="*/ 576 h 576"/>
                <a:gd name="T2" fmla="*/ 0 w 202"/>
                <a:gd name="T3" fmla="*/ 0 h 576"/>
                <a:gd name="T4" fmla="*/ 0 w 202"/>
                <a:gd name="T5" fmla="*/ 500 h 576"/>
                <a:gd name="T6" fmla="*/ 79 w 202"/>
                <a:gd name="T7" fmla="*/ 500 h 576"/>
                <a:gd name="T8" fmla="*/ 79 w 202"/>
                <a:gd name="T9" fmla="*/ 576 h 576"/>
                <a:gd name="T10" fmla="*/ 202 w 202"/>
                <a:gd name="T11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576">
                  <a:moveTo>
                    <a:pt x="202" y="576"/>
                  </a:moveTo>
                  <a:lnTo>
                    <a:pt x="0" y="0"/>
                  </a:lnTo>
                  <a:lnTo>
                    <a:pt x="0" y="500"/>
                  </a:lnTo>
                  <a:lnTo>
                    <a:pt x="79" y="500"/>
                  </a:lnTo>
                  <a:lnTo>
                    <a:pt x="79" y="576"/>
                  </a:lnTo>
                  <a:lnTo>
                    <a:pt x="202" y="576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3590FA-14A7-9B13-5A52-754E415322F9}"/>
                </a:ext>
              </a:extLst>
            </p:cNvPr>
            <p:cNvSpPr/>
            <p:nvPr/>
          </p:nvSpPr>
          <p:spPr>
            <a:xfrm>
              <a:off x="5441922" y="1875865"/>
              <a:ext cx="96419" cy="127247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2" name="TextBox 329">
            <a:extLst>
              <a:ext uri="{FF2B5EF4-FFF2-40B4-BE49-F238E27FC236}">
                <a16:creationId xmlns:a16="http://schemas.microsoft.com/office/drawing/2014/main" id="{52B92B13-1F01-C82E-9F40-346EE38FD417}"/>
              </a:ext>
            </a:extLst>
          </p:cNvPr>
          <p:cNvSpPr txBox="1"/>
          <p:nvPr/>
        </p:nvSpPr>
        <p:spPr>
          <a:xfrm>
            <a:off x="5268005" y="396232"/>
            <a:ext cx="2954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EE8A7A-2177-952B-7B3E-E6CEB5DFF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219" y="1699498"/>
            <a:ext cx="8169214" cy="429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94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tup-HCM] Công Ty C2C Tech Hub Tuyển Dụng Thực Tập Sinh Nhân Sự  Full-time 2022 - YBOX">
            <a:extLst>
              <a:ext uri="{FF2B5EF4-FFF2-40B4-BE49-F238E27FC236}">
                <a16:creationId xmlns:a16="http://schemas.microsoft.com/office/drawing/2014/main" id="{EF59BE14-5332-F920-66B8-A1FDACED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0" y="197225"/>
            <a:ext cx="3682698" cy="8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199663B-FA6C-B66C-A430-64A841DD64C5}"/>
              </a:ext>
            </a:extLst>
          </p:cNvPr>
          <p:cNvGrpSpPr/>
          <p:nvPr/>
        </p:nvGrpSpPr>
        <p:grpSpPr>
          <a:xfrm>
            <a:off x="4336082" y="233402"/>
            <a:ext cx="4313905" cy="992717"/>
            <a:chOff x="1069592" y="1875865"/>
            <a:chExt cx="4468749" cy="1272470"/>
          </a:xfrm>
        </p:grpSpPr>
        <p:sp>
          <p:nvSpPr>
            <p:cNvPr id="25" name="Freeform 39">
              <a:extLst>
                <a:ext uri="{FF2B5EF4-FFF2-40B4-BE49-F238E27FC236}">
                  <a16:creationId xmlns:a16="http://schemas.microsoft.com/office/drawing/2014/main" id="{01793264-A6CC-CB69-B5BA-09EEA8D14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592" y="1875866"/>
              <a:ext cx="4372330" cy="1272469"/>
            </a:xfrm>
            <a:custGeom>
              <a:avLst/>
              <a:gdLst>
                <a:gd name="T0" fmla="*/ 199 w 3065"/>
                <a:gd name="T1" fmla="*/ 0 h 892"/>
                <a:gd name="T2" fmla="*/ 185 w 3065"/>
                <a:gd name="T3" fmla="*/ 0 h 892"/>
                <a:gd name="T4" fmla="*/ 0 w 3065"/>
                <a:gd name="T5" fmla="*/ 101 h 892"/>
                <a:gd name="T6" fmla="*/ 0 w 3065"/>
                <a:gd name="T7" fmla="*/ 232 h 892"/>
                <a:gd name="T8" fmla="*/ 144 w 3065"/>
                <a:gd name="T9" fmla="*/ 154 h 892"/>
                <a:gd name="T10" fmla="*/ 144 w 3065"/>
                <a:gd name="T11" fmla="*/ 778 h 892"/>
                <a:gd name="T12" fmla="*/ 5 w 3065"/>
                <a:gd name="T13" fmla="*/ 778 h 892"/>
                <a:gd name="T14" fmla="*/ 5 w 3065"/>
                <a:gd name="T15" fmla="*/ 892 h 892"/>
                <a:gd name="T16" fmla="*/ 199 w 3065"/>
                <a:gd name="T17" fmla="*/ 892 h 892"/>
                <a:gd name="T18" fmla="*/ 421 w 3065"/>
                <a:gd name="T19" fmla="*/ 892 h 892"/>
                <a:gd name="T20" fmla="*/ 3065 w 3065"/>
                <a:gd name="T21" fmla="*/ 892 h 892"/>
                <a:gd name="T22" fmla="*/ 3065 w 3065"/>
                <a:gd name="T23" fmla="*/ 0 h 892"/>
                <a:gd name="T24" fmla="*/ 300 w 3065"/>
                <a:gd name="T25" fmla="*/ 0 h 892"/>
                <a:gd name="T26" fmla="*/ 199 w 3065"/>
                <a:gd name="T27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5" h="892">
                  <a:moveTo>
                    <a:pt x="199" y="0"/>
                  </a:moveTo>
                  <a:lnTo>
                    <a:pt x="185" y="0"/>
                  </a:lnTo>
                  <a:lnTo>
                    <a:pt x="0" y="101"/>
                  </a:lnTo>
                  <a:lnTo>
                    <a:pt x="0" y="232"/>
                  </a:lnTo>
                  <a:lnTo>
                    <a:pt x="144" y="154"/>
                  </a:lnTo>
                  <a:lnTo>
                    <a:pt x="144" y="778"/>
                  </a:lnTo>
                  <a:lnTo>
                    <a:pt x="5" y="778"/>
                  </a:lnTo>
                  <a:lnTo>
                    <a:pt x="5" y="892"/>
                  </a:lnTo>
                  <a:lnTo>
                    <a:pt x="199" y="892"/>
                  </a:lnTo>
                  <a:lnTo>
                    <a:pt x="421" y="892"/>
                  </a:lnTo>
                  <a:lnTo>
                    <a:pt x="3065" y="892"/>
                  </a:lnTo>
                  <a:lnTo>
                    <a:pt x="3065" y="0"/>
                  </a:lnTo>
                  <a:lnTo>
                    <a:pt x="300" y="0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EF5BE81D-787F-1277-1EE9-7031D3D26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524" y="1875866"/>
              <a:ext cx="442135" cy="1267329"/>
            </a:xfrm>
            <a:custGeom>
              <a:avLst/>
              <a:gdLst>
                <a:gd name="T0" fmla="*/ 202 w 202"/>
                <a:gd name="T1" fmla="*/ 576 h 576"/>
                <a:gd name="T2" fmla="*/ 0 w 202"/>
                <a:gd name="T3" fmla="*/ 0 h 576"/>
                <a:gd name="T4" fmla="*/ 0 w 202"/>
                <a:gd name="T5" fmla="*/ 500 h 576"/>
                <a:gd name="T6" fmla="*/ 79 w 202"/>
                <a:gd name="T7" fmla="*/ 500 h 576"/>
                <a:gd name="T8" fmla="*/ 79 w 202"/>
                <a:gd name="T9" fmla="*/ 576 h 576"/>
                <a:gd name="T10" fmla="*/ 202 w 202"/>
                <a:gd name="T11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576">
                  <a:moveTo>
                    <a:pt x="202" y="576"/>
                  </a:moveTo>
                  <a:lnTo>
                    <a:pt x="0" y="0"/>
                  </a:lnTo>
                  <a:lnTo>
                    <a:pt x="0" y="500"/>
                  </a:lnTo>
                  <a:lnTo>
                    <a:pt x="79" y="500"/>
                  </a:lnTo>
                  <a:lnTo>
                    <a:pt x="79" y="576"/>
                  </a:lnTo>
                  <a:lnTo>
                    <a:pt x="202" y="576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3590FA-14A7-9B13-5A52-754E415322F9}"/>
                </a:ext>
              </a:extLst>
            </p:cNvPr>
            <p:cNvSpPr/>
            <p:nvPr/>
          </p:nvSpPr>
          <p:spPr>
            <a:xfrm>
              <a:off x="5441922" y="1875865"/>
              <a:ext cx="96419" cy="127247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2" name="TextBox 329">
            <a:extLst>
              <a:ext uri="{FF2B5EF4-FFF2-40B4-BE49-F238E27FC236}">
                <a16:creationId xmlns:a16="http://schemas.microsoft.com/office/drawing/2014/main" id="{52B92B13-1F01-C82E-9F40-346EE38FD417}"/>
              </a:ext>
            </a:extLst>
          </p:cNvPr>
          <p:cNvSpPr txBox="1"/>
          <p:nvPr/>
        </p:nvSpPr>
        <p:spPr>
          <a:xfrm>
            <a:off x="5268005" y="396232"/>
            <a:ext cx="2954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79D0EE-4421-6368-8A9E-7F80F2CBC4A8}"/>
              </a:ext>
            </a:extLst>
          </p:cNvPr>
          <p:cNvSpPr/>
          <p:nvPr/>
        </p:nvSpPr>
        <p:spPr>
          <a:xfrm>
            <a:off x="836537" y="1431634"/>
            <a:ext cx="3753386" cy="1465619"/>
          </a:xfrm>
          <a:prstGeom prst="rect">
            <a:avLst/>
          </a:prstGeom>
          <a:solidFill>
            <a:srgbClr val="EB4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DCFA51-45C8-8704-356D-551244EAAE7C}"/>
              </a:ext>
            </a:extLst>
          </p:cNvPr>
          <p:cNvSpPr/>
          <p:nvPr/>
        </p:nvSpPr>
        <p:spPr>
          <a:xfrm>
            <a:off x="820901" y="2897254"/>
            <a:ext cx="3753386" cy="1528098"/>
          </a:xfrm>
          <a:prstGeom prst="rect">
            <a:avLst/>
          </a:prstGeom>
          <a:solidFill>
            <a:srgbClr val="EE9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F6F448-1823-D759-A9EE-6B5BC2B6C434}"/>
              </a:ext>
            </a:extLst>
          </p:cNvPr>
          <p:cNvSpPr/>
          <p:nvPr/>
        </p:nvSpPr>
        <p:spPr>
          <a:xfrm>
            <a:off x="5073167" y="1934447"/>
            <a:ext cx="6748045" cy="1583198"/>
          </a:xfrm>
          <a:prstGeom prst="rect">
            <a:avLst/>
          </a:prstGeom>
          <a:solidFill>
            <a:srgbClr val="EB4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0"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Nest (</a:t>
            </a:r>
            <a:r>
              <a:rPr lang="en-US" dirty="0" err="1"/>
              <a:t>NestJS</a:t>
            </a:r>
            <a:r>
              <a:rPr lang="en-US" dirty="0"/>
              <a:t>) is a framework for building efficient, scalable </a:t>
            </a:r>
            <a:r>
              <a:rPr lang="en-US" b="1" dirty="0">
                <a:hlinkClick r:id="rId4"/>
              </a:rPr>
              <a:t>Node.js</a:t>
            </a:r>
            <a:r>
              <a:rPr lang="en-US" dirty="0"/>
              <a:t> server-side applications.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Open-source, extensible, versatile, progressive Node.js framework. Be </a:t>
            </a:r>
            <a:r>
              <a:rPr lang="en-US" dirty="0" err="1"/>
              <a:t>influented</a:t>
            </a:r>
            <a:r>
              <a:rPr lang="en-US" dirty="0"/>
              <a:t> by Angular (Dependency injection)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It use both </a:t>
            </a:r>
            <a:r>
              <a:rPr lang="en-US" dirty="0" err="1"/>
              <a:t>Javascript</a:t>
            </a:r>
            <a:r>
              <a:rPr lang="en-US" dirty="0"/>
              <a:t> and fully supports TypeScript.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A3BE4D-A8EA-815E-416B-FA6EC8E3B268}"/>
              </a:ext>
            </a:extLst>
          </p:cNvPr>
          <p:cNvSpPr/>
          <p:nvPr/>
        </p:nvSpPr>
        <p:spPr>
          <a:xfrm>
            <a:off x="5065349" y="3530407"/>
            <a:ext cx="6755863" cy="1982015"/>
          </a:xfrm>
          <a:prstGeom prst="rect">
            <a:avLst/>
          </a:prstGeom>
          <a:solidFill>
            <a:srgbClr val="EE9F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Highly testable, scalable, loosely coupled, Easy unit testing and easily maintainable application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build with Rest API, MVC, microservices,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Websocket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job and more modules.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Database: MongoDB, MySQL, PostgreSQL.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Detailed and well-maintained documentation.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structure is very simple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reeform 36">
            <a:extLst>
              <a:ext uri="{FF2B5EF4-FFF2-40B4-BE49-F238E27FC236}">
                <a16:creationId xmlns:a16="http://schemas.microsoft.com/office/drawing/2014/main" id="{C5C65BD1-2035-3851-C122-AEC8FE1252EA}"/>
              </a:ext>
            </a:extLst>
          </p:cNvPr>
          <p:cNvSpPr/>
          <p:nvPr/>
        </p:nvSpPr>
        <p:spPr>
          <a:xfrm rot="16200000">
            <a:off x="3557658" y="2452131"/>
            <a:ext cx="2547776" cy="506786"/>
          </a:xfrm>
          <a:custGeom>
            <a:avLst/>
            <a:gdLst>
              <a:gd name="connsiteX0" fmla="*/ 1249561 w 1249561"/>
              <a:gd name="connsiteY0" fmla="*/ 1 h 475485"/>
              <a:gd name="connsiteX1" fmla="*/ 991278 w 1249561"/>
              <a:gd name="connsiteY1" fmla="*/ 475485 h 475485"/>
              <a:gd name="connsiteX2" fmla="*/ 434530 w 1249561"/>
              <a:gd name="connsiteY2" fmla="*/ 475485 h 475485"/>
              <a:gd name="connsiteX3" fmla="*/ 434531 w 1249561"/>
              <a:gd name="connsiteY3" fmla="*/ 475484 h 475485"/>
              <a:gd name="connsiteX4" fmla="*/ 0 w 1249561"/>
              <a:gd name="connsiteY4" fmla="*/ 475484 h 475485"/>
              <a:gd name="connsiteX5" fmla="*/ 521910 w 1249561"/>
              <a:gd name="connsiteY5" fmla="*/ 0 h 475485"/>
              <a:gd name="connsiteX6" fmla="*/ 1109579 w 1249561"/>
              <a:gd name="connsiteY6" fmla="*/ 0 h 475485"/>
              <a:gd name="connsiteX7" fmla="*/ 1109578 w 1249561"/>
              <a:gd name="connsiteY7" fmla="*/ 1 h 47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9561" h="475485">
                <a:moveTo>
                  <a:pt x="1249561" y="1"/>
                </a:moveTo>
                <a:lnTo>
                  <a:pt x="991278" y="475485"/>
                </a:lnTo>
                <a:lnTo>
                  <a:pt x="434530" y="475485"/>
                </a:lnTo>
                <a:lnTo>
                  <a:pt x="434531" y="475484"/>
                </a:lnTo>
                <a:lnTo>
                  <a:pt x="0" y="475484"/>
                </a:lnTo>
                <a:lnTo>
                  <a:pt x="521910" y="0"/>
                </a:lnTo>
                <a:lnTo>
                  <a:pt x="1109579" y="0"/>
                </a:lnTo>
                <a:lnTo>
                  <a:pt x="1109578" y="1"/>
                </a:lnTo>
                <a:close/>
              </a:path>
            </a:pathLst>
          </a:custGeom>
          <a:solidFill>
            <a:srgbClr val="7A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31" name="Freeform 38">
            <a:extLst>
              <a:ext uri="{FF2B5EF4-FFF2-40B4-BE49-F238E27FC236}">
                <a16:creationId xmlns:a16="http://schemas.microsoft.com/office/drawing/2014/main" id="{D7D083F6-A250-0418-120B-F9F3095FBDA8}"/>
              </a:ext>
            </a:extLst>
          </p:cNvPr>
          <p:cNvSpPr/>
          <p:nvPr/>
        </p:nvSpPr>
        <p:spPr>
          <a:xfrm rot="16200000">
            <a:off x="3520209" y="3951331"/>
            <a:ext cx="2615169" cy="507014"/>
          </a:xfrm>
          <a:custGeom>
            <a:avLst/>
            <a:gdLst>
              <a:gd name="connsiteX0" fmla="*/ 1249561 w 1249561"/>
              <a:gd name="connsiteY0" fmla="*/ 1 h 475485"/>
              <a:gd name="connsiteX1" fmla="*/ 991278 w 1249561"/>
              <a:gd name="connsiteY1" fmla="*/ 475485 h 475485"/>
              <a:gd name="connsiteX2" fmla="*/ 434530 w 1249561"/>
              <a:gd name="connsiteY2" fmla="*/ 475485 h 475485"/>
              <a:gd name="connsiteX3" fmla="*/ 434531 w 1249561"/>
              <a:gd name="connsiteY3" fmla="*/ 475484 h 475485"/>
              <a:gd name="connsiteX4" fmla="*/ 0 w 1249561"/>
              <a:gd name="connsiteY4" fmla="*/ 475484 h 475485"/>
              <a:gd name="connsiteX5" fmla="*/ 521910 w 1249561"/>
              <a:gd name="connsiteY5" fmla="*/ 0 h 475485"/>
              <a:gd name="connsiteX6" fmla="*/ 1109579 w 1249561"/>
              <a:gd name="connsiteY6" fmla="*/ 0 h 475485"/>
              <a:gd name="connsiteX7" fmla="*/ 1109578 w 1249561"/>
              <a:gd name="connsiteY7" fmla="*/ 1 h 47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9561" h="475485">
                <a:moveTo>
                  <a:pt x="1249561" y="1"/>
                </a:moveTo>
                <a:lnTo>
                  <a:pt x="991278" y="475485"/>
                </a:lnTo>
                <a:lnTo>
                  <a:pt x="434530" y="475485"/>
                </a:lnTo>
                <a:lnTo>
                  <a:pt x="434531" y="475484"/>
                </a:lnTo>
                <a:lnTo>
                  <a:pt x="0" y="475484"/>
                </a:lnTo>
                <a:lnTo>
                  <a:pt x="521910" y="0"/>
                </a:lnTo>
                <a:lnTo>
                  <a:pt x="1109579" y="0"/>
                </a:lnTo>
                <a:lnTo>
                  <a:pt x="1109578" y="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/>
          </a:p>
        </p:txBody>
      </p:sp>
      <p:pic>
        <p:nvPicPr>
          <p:cNvPr id="1026" name="Picture 2" descr="Node.js - Wikipedia">
            <a:extLst>
              <a:ext uri="{FF2B5EF4-FFF2-40B4-BE49-F238E27FC236}">
                <a16:creationId xmlns:a16="http://schemas.microsoft.com/office/drawing/2014/main" id="{47343A4E-2D5C-402E-36D0-7D68B2EF4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327" y="2064788"/>
            <a:ext cx="961618" cy="58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8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28" grpId="0" animBg="1"/>
      <p:bldP spid="29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tup-HCM] Công Ty C2C Tech Hub Tuyển Dụng Thực Tập Sinh Nhân Sự  Full-time 2022 - YBOX">
            <a:extLst>
              <a:ext uri="{FF2B5EF4-FFF2-40B4-BE49-F238E27FC236}">
                <a16:creationId xmlns:a16="http://schemas.microsoft.com/office/drawing/2014/main" id="{EF59BE14-5332-F920-66B8-A1FDACED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0" y="197225"/>
            <a:ext cx="3682698" cy="8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199663B-FA6C-B66C-A430-64A841DD64C5}"/>
              </a:ext>
            </a:extLst>
          </p:cNvPr>
          <p:cNvGrpSpPr/>
          <p:nvPr/>
        </p:nvGrpSpPr>
        <p:grpSpPr>
          <a:xfrm>
            <a:off x="4336082" y="233402"/>
            <a:ext cx="4313905" cy="992717"/>
            <a:chOff x="1069592" y="1875865"/>
            <a:chExt cx="4468749" cy="1272470"/>
          </a:xfrm>
        </p:grpSpPr>
        <p:sp>
          <p:nvSpPr>
            <p:cNvPr id="25" name="Freeform 39">
              <a:extLst>
                <a:ext uri="{FF2B5EF4-FFF2-40B4-BE49-F238E27FC236}">
                  <a16:creationId xmlns:a16="http://schemas.microsoft.com/office/drawing/2014/main" id="{01793264-A6CC-CB69-B5BA-09EEA8D14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592" y="1875866"/>
              <a:ext cx="4372330" cy="1272469"/>
            </a:xfrm>
            <a:custGeom>
              <a:avLst/>
              <a:gdLst>
                <a:gd name="T0" fmla="*/ 199 w 3065"/>
                <a:gd name="T1" fmla="*/ 0 h 892"/>
                <a:gd name="T2" fmla="*/ 185 w 3065"/>
                <a:gd name="T3" fmla="*/ 0 h 892"/>
                <a:gd name="T4" fmla="*/ 0 w 3065"/>
                <a:gd name="T5" fmla="*/ 101 h 892"/>
                <a:gd name="T6" fmla="*/ 0 w 3065"/>
                <a:gd name="T7" fmla="*/ 232 h 892"/>
                <a:gd name="T8" fmla="*/ 144 w 3065"/>
                <a:gd name="T9" fmla="*/ 154 h 892"/>
                <a:gd name="T10" fmla="*/ 144 w 3065"/>
                <a:gd name="T11" fmla="*/ 778 h 892"/>
                <a:gd name="T12" fmla="*/ 5 w 3065"/>
                <a:gd name="T13" fmla="*/ 778 h 892"/>
                <a:gd name="T14" fmla="*/ 5 w 3065"/>
                <a:gd name="T15" fmla="*/ 892 h 892"/>
                <a:gd name="T16" fmla="*/ 199 w 3065"/>
                <a:gd name="T17" fmla="*/ 892 h 892"/>
                <a:gd name="T18" fmla="*/ 421 w 3065"/>
                <a:gd name="T19" fmla="*/ 892 h 892"/>
                <a:gd name="T20" fmla="*/ 3065 w 3065"/>
                <a:gd name="T21" fmla="*/ 892 h 892"/>
                <a:gd name="T22" fmla="*/ 3065 w 3065"/>
                <a:gd name="T23" fmla="*/ 0 h 892"/>
                <a:gd name="T24" fmla="*/ 300 w 3065"/>
                <a:gd name="T25" fmla="*/ 0 h 892"/>
                <a:gd name="T26" fmla="*/ 199 w 3065"/>
                <a:gd name="T27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5" h="892">
                  <a:moveTo>
                    <a:pt x="199" y="0"/>
                  </a:moveTo>
                  <a:lnTo>
                    <a:pt x="185" y="0"/>
                  </a:lnTo>
                  <a:lnTo>
                    <a:pt x="0" y="101"/>
                  </a:lnTo>
                  <a:lnTo>
                    <a:pt x="0" y="232"/>
                  </a:lnTo>
                  <a:lnTo>
                    <a:pt x="144" y="154"/>
                  </a:lnTo>
                  <a:lnTo>
                    <a:pt x="144" y="778"/>
                  </a:lnTo>
                  <a:lnTo>
                    <a:pt x="5" y="778"/>
                  </a:lnTo>
                  <a:lnTo>
                    <a:pt x="5" y="892"/>
                  </a:lnTo>
                  <a:lnTo>
                    <a:pt x="199" y="892"/>
                  </a:lnTo>
                  <a:lnTo>
                    <a:pt x="421" y="892"/>
                  </a:lnTo>
                  <a:lnTo>
                    <a:pt x="3065" y="892"/>
                  </a:lnTo>
                  <a:lnTo>
                    <a:pt x="3065" y="0"/>
                  </a:lnTo>
                  <a:lnTo>
                    <a:pt x="300" y="0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EF5BE81D-787F-1277-1EE9-7031D3D26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524" y="1875866"/>
              <a:ext cx="442135" cy="1267329"/>
            </a:xfrm>
            <a:custGeom>
              <a:avLst/>
              <a:gdLst>
                <a:gd name="T0" fmla="*/ 202 w 202"/>
                <a:gd name="T1" fmla="*/ 576 h 576"/>
                <a:gd name="T2" fmla="*/ 0 w 202"/>
                <a:gd name="T3" fmla="*/ 0 h 576"/>
                <a:gd name="T4" fmla="*/ 0 w 202"/>
                <a:gd name="T5" fmla="*/ 500 h 576"/>
                <a:gd name="T6" fmla="*/ 79 w 202"/>
                <a:gd name="T7" fmla="*/ 500 h 576"/>
                <a:gd name="T8" fmla="*/ 79 w 202"/>
                <a:gd name="T9" fmla="*/ 576 h 576"/>
                <a:gd name="T10" fmla="*/ 202 w 202"/>
                <a:gd name="T11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576">
                  <a:moveTo>
                    <a:pt x="202" y="576"/>
                  </a:moveTo>
                  <a:lnTo>
                    <a:pt x="0" y="0"/>
                  </a:lnTo>
                  <a:lnTo>
                    <a:pt x="0" y="500"/>
                  </a:lnTo>
                  <a:lnTo>
                    <a:pt x="79" y="500"/>
                  </a:lnTo>
                  <a:lnTo>
                    <a:pt x="79" y="576"/>
                  </a:lnTo>
                  <a:lnTo>
                    <a:pt x="202" y="576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3590FA-14A7-9B13-5A52-754E415322F9}"/>
                </a:ext>
              </a:extLst>
            </p:cNvPr>
            <p:cNvSpPr/>
            <p:nvPr/>
          </p:nvSpPr>
          <p:spPr>
            <a:xfrm>
              <a:off x="5441922" y="1875865"/>
              <a:ext cx="96419" cy="127247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2" name="TextBox 329">
            <a:extLst>
              <a:ext uri="{FF2B5EF4-FFF2-40B4-BE49-F238E27FC236}">
                <a16:creationId xmlns:a16="http://schemas.microsoft.com/office/drawing/2014/main" id="{52B92B13-1F01-C82E-9F40-346EE38FD417}"/>
              </a:ext>
            </a:extLst>
          </p:cNvPr>
          <p:cNvSpPr txBox="1"/>
          <p:nvPr/>
        </p:nvSpPr>
        <p:spPr>
          <a:xfrm>
            <a:off x="5268005" y="260321"/>
            <a:ext cx="2954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b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Installation)</a:t>
            </a:r>
          </a:p>
        </p:txBody>
      </p: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75F52F24-1D28-EFB6-361F-9DFECD72735D}"/>
              </a:ext>
            </a:extLst>
          </p:cNvPr>
          <p:cNvGrpSpPr/>
          <p:nvPr/>
        </p:nvGrpSpPr>
        <p:grpSpPr>
          <a:xfrm>
            <a:off x="286870" y="4052047"/>
            <a:ext cx="4710643" cy="2089407"/>
            <a:chOff x="286870" y="4708547"/>
            <a:chExt cx="3611965" cy="143290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FFBB76E-F5C6-B9F0-83FA-B0F3BC9FEF43}"/>
                </a:ext>
              </a:extLst>
            </p:cNvPr>
            <p:cNvCxnSpPr>
              <a:cxnSpLocks/>
            </p:cNvCxnSpPr>
            <p:nvPr/>
          </p:nvCxnSpPr>
          <p:spPr>
            <a:xfrm>
              <a:off x="1979083" y="5681153"/>
              <a:ext cx="642562" cy="36897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FD40E6C-ABD4-0DC2-5085-2658D48F27F7}"/>
                </a:ext>
              </a:extLst>
            </p:cNvPr>
            <p:cNvCxnSpPr>
              <a:cxnSpLocks/>
            </p:cNvCxnSpPr>
            <p:nvPr/>
          </p:nvCxnSpPr>
          <p:spPr>
            <a:xfrm>
              <a:off x="2163930" y="5131889"/>
              <a:ext cx="620556" cy="36058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A216A66-7EB3-7985-51FA-D1B3C5EA7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9334" y="5605681"/>
              <a:ext cx="801002" cy="35220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D13882-3149-6126-E03B-AAFE0D4142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1647" y="5073188"/>
              <a:ext cx="734985" cy="415093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AF4307-79A5-FDB0-8EC9-415C25934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4514" y="5236710"/>
              <a:ext cx="312479" cy="67505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24BDE71-B971-817F-A3FA-147A4287C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1590" y="4993524"/>
              <a:ext cx="290473" cy="63312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4E72262-33B2-0B16-FE15-BD666A28D3AC}"/>
                </a:ext>
              </a:extLst>
            </p:cNvPr>
            <p:cNvCxnSpPr>
              <a:cxnSpLocks/>
            </p:cNvCxnSpPr>
            <p:nvPr/>
          </p:nvCxnSpPr>
          <p:spPr>
            <a:xfrm>
              <a:off x="2815294" y="5337338"/>
              <a:ext cx="528133" cy="54087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CA8B1DF-9CFC-0B83-6BE6-E6BE8C238453}"/>
                </a:ext>
              </a:extLst>
            </p:cNvPr>
            <p:cNvCxnSpPr>
              <a:cxnSpLocks/>
            </p:cNvCxnSpPr>
            <p:nvPr/>
          </p:nvCxnSpPr>
          <p:spPr>
            <a:xfrm>
              <a:off x="3242202" y="5018681"/>
              <a:ext cx="448913" cy="38993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C9FB28F-C2E1-0808-9D24-1AE2062E0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953" y="5236710"/>
              <a:ext cx="431309" cy="38155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19E9A5-1E70-9A69-0BED-605E9F8A1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689" y="4943209"/>
              <a:ext cx="431309" cy="38155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Freeform 239">
              <a:extLst>
                <a:ext uri="{FF2B5EF4-FFF2-40B4-BE49-F238E27FC236}">
                  <a16:creationId xmlns:a16="http://schemas.microsoft.com/office/drawing/2014/main" id="{9A7D7EDE-597E-CA7E-FDB0-AE0A1B2B8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2204" y="4928320"/>
              <a:ext cx="924233" cy="880501"/>
            </a:xfrm>
            <a:custGeom>
              <a:avLst/>
              <a:gdLst>
                <a:gd name="T0" fmla="*/ 2116 w 2116"/>
                <a:gd name="T1" fmla="*/ 1052 h 2116"/>
                <a:gd name="T2" fmla="*/ 1925 w 2116"/>
                <a:gd name="T3" fmla="*/ 883 h 2116"/>
                <a:gd name="T4" fmla="*/ 2038 w 2116"/>
                <a:gd name="T5" fmla="*/ 652 h 2116"/>
                <a:gd name="T6" fmla="*/ 1795 w 2116"/>
                <a:gd name="T7" fmla="*/ 570 h 2116"/>
                <a:gd name="T8" fmla="*/ 1802 w 2116"/>
                <a:gd name="T9" fmla="*/ 305 h 2116"/>
                <a:gd name="T10" fmla="*/ 1548 w 2116"/>
                <a:gd name="T11" fmla="*/ 321 h 2116"/>
                <a:gd name="T12" fmla="*/ 1464 w 2116"/>
                <a:gd name="T13" fmla="*/ 80 h 2116"/>
                <a:gd name="T14" fmla="*/ 1234 w 2116"/>
                <a:gd name="T15" fmla="*/ 191 h 2116"/>
                <a:gd name="T16" fmla="*/ 1052 w 2116"/>
                <a:gd name="T17" fmla="*/ 0 h 2116"/>
                <a:gd name="T18" fmla="*/ 884 w 2116"/>
                <a:gd name="T19" fmla="*/ 191 h 2116"/>
                <a:gd name="T20" fmla="*/ 653 w 2116"/>
                <a:gd name="T21" fmla="*/ 78 h 2116"/>
                <a:gd name="T22" fmla="*/ 570 w 2116"/>
                <a:gd name="T23" fmla="*/ 321 h 2116"/>
                <a:gd name="T24" fmla="*/ 305 w 2116"/>
                <a:gd name="T25" fmla="*/ 314 h 2116"/>
                <a:gd name="T26" fmla="*/ 322 w 2116"/>
                <a:gd name="T27" fmla="*/ 568 h 2116"/>
                <a:gd name="T28" fmla="*/ 81 w 2116"/>
                <a:gd name="T29" fmla="*/ 652 h 2116"/>
                <a:gd name="T30" fmla="*/ 192 w 2116"/>
                <a:gd name="T31" fmla="*/ 882 h 2116"/>
                <a:gd name="T32" fmla="*/ 0 w 2116"/>
                <a:gd name="T33" fmla="*/ 1064 h 2116"/>
                <a:gd name="T34" fmla="*/ 191 w 2116"/>
                <a:gd name="T35" fmla="*/ 1233 h 2116"/>
                <a:gd name="T36" fmla="*/ 78 w 2116"/>
                <a:gd name="T37" fmla="*/ 1463 h 2116"/>
                <a:gd name="T38" fmla="*/ 321 w 2116"/>
                <a:gd name="T39" fmla="*/ 1546 h 2116"/>
                <a:gd name="T40" fmla="*/ 314 w 2116"/>
                <a:gd name="T41" fmla="*/ 1811 h 2116"/>
                <a:gd name="T42" fmla="*/ 569 w 2116"/>
                <a:gd name="T43" fmla="*/ 1794 h 2116"/>
                <a:gd name="T44" fmla="*/ 653 w 2116"/>
                <a:gd name="T45" fmla="*/ 2035 h 2116"/>
                <a:gd name="T46" fmla="*/ 882 w 2116"/>
                <a:gd name="T47" fmla="*/ 1925 h 2116"/>
                <a:gd name="T48" fmla="*/ 1064 w 2116"/>
                <a:gd name="T49" fmla="*/ 2116 h 2116"/>
                <a:gd name="T50" fmla="*/ 1233 w 2116"/>
                <a:gd name="T51" fmla="*/ 1925 h 2116"/>
                <a:gd name="T52" fmla="*/ 1464 w 2116"/>
                <a:gd name="T53" fmla="*/ 2038 h 2116"/>
                <a:gd name="T54" fmla="*/ 1546 w 2116"/>
                <a:gd name="T55" fmla="*/ 1795 h 2116"/>
                <a:gd name="T56" fmla="*/ 1811 w 2116"/>
                <a:gd name="T57" fmla="*/ 1802 h 2116"/>
                <a:gd name="T58" fmla="*/ 1795 w 2116"/>
                <a:gd name="T59" fmla="*/ 1547 h 2116"/>
                <a:gd name="T60" fmla="*/ 2036 w 2116"/>
                <a:gd name="T61" fmla="*/ 1463 h 2116"/>
                <a:gd name="T62" fmla="*/ 1925 w 2116"/>
                <a:gd name="T63" fmla="*/ 1234 h 2116"/>
                <a:gd name="T64" fmla="*/ 1358 w 2116"/>
                <a:gd name="T65" fmla="*/ 1669 h 2116"/>
                <a:gd name="T66" fmla="*/ 759 w 2116"/>
                <a:gd name="T67" fmla="*/ 447 h 2116"/>
                <a:gd name="T68" fmla="*/ 1358 w 2116"/>
                <a:gd name="T69" fmla="*/ 1669 h 2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6" h="2116">
                  <a:moveTo>
                    <a:pt x="1941" y="1111"/>
                  </a:moveTo>
                  <a:cubicBezTo>
                    <a:pt x="2116" y="1052"/>
                    <a:pt x="2116" y="1052"/>
                    <a:pt x="2116" y="1052"/>
                  </a:cubicBezTo>
                  <a:cubicBezTo>
                    <a:pt x="2107" y="917"/>
                    <a:pt x="2107" y="917"/>
                    <a:pt x="2107" y="917"/>
                  </a:cubicBezTo>
                  <a:cubicBezTo>
                    <a:pt x="1925" y="883"/>
                    <a:pt x="1925" y="883"/>
                    <a:pt x="1925" y="883"/>
                  </a:cubicBezTo>
                  <a:cubicBezTo>
                    <a:pt x="1918" y="847"/>
                    <a:pt x="1908" y="810"/>
                    <a:pt x="1896" y="774"/>
                  </a:cubicBezTo>
                  <a:cubicBezTo>
                    <a:pt x="2038" y="652"/>
                    <a:pt x="2038" y="652"/>
                    <a:pt x="2038" y="652"/>
                  </a:cubicBezTo>
                  <a:cubicBezTo>
                    <a:pt x="1979" y="532"/>
                    <a:pt x="1979" y="532"/>
                    <a:pt x="1979" y="532"/>
                  </a:cubicBezTo>
                  <a:cubicBezTo>
                    <a:pt x="1795" y="570"/>
                    <a:pt x="1795" y="570"/>
                    <a:pt x="1795" y="570"/>
                  </a:cubicBezTo>
                  <a:cubicBezTo>
                    <a:pt x="1772" y="535"/>
                    <a:pt x="1747" y="502"/>
                    <a:pt x="1720" y="471"/>
                  </a:cubicBezTo>
                  <a:cubicBezTo>
                    <a:pt x="1802" y="305"/>
                    <a:pt x="1802" y="305"/>
                    <a:pt x="1802" y="305"/>
                  </a:cubicBezTo>
                  <a:cubicBezTo>
                    <a:pt x="1700" y="217"/>
                    <a:pt x="1700" y="217"/>
                    <a:pt x="1700" y="217"/>
                  </a:cubicBezTo>
                  <a:cubicBezTo>
                    <a:pt x="1548" y="321"/>
                    <a:pt x="1548" y="321"/>
                    <a:pt x="1548" y="321"/>
                  </a:cubicBezTo>
                  <a:cubicBezTo>
                    <a:pt x="1516" y="301"/>
                    <a:pt x="1483" y="282"/>
                    <a:pt x="1450" y="265"/>
                  </a:cubicBezTo>
                  <a:cubicBezTo>
                    <a:pt x="1464" y="80"/>
                    <a:pt x="1464" y="80"/>
                    <a:pt x="1464" y="80"/>
                  </a:cubicBezTo>
                  <a:cubicBezTo>
                    <a:pt x="1336" y="37"/>
                    <a:pt x="1336" y="37"/>
                    <a:pt x="1336" y="37"/>
                  </a:cubicBezTo>
                  <a:cubicBezTo>
                    <a:pt x="1234" y="191"/>
                    <a:pt x="1234" y="191"/>
                    <a:pt x="1234" y="191"/>
                  </a:cubicBezTo>
                  <a:cubicBezTo>
                    <a:pt x="1194" y="183"/>
                    <a:pt x="1152" y="178"/>
                    <a:pt x="1111" y="175"/>
                  </a:cubicBezTo>
                  <a:cubicBezTo>
                    <a:pt x="1052" y="0"/>
                    <a:pt x="1052" y="0"/>
                    <a:pt x="1052" y="0"/>
                  </a:cubicBezTo>
                  <a:cubicBezTo>
                    <a:pt x="918" y="9"/>
                    <a:pt x="918" y="9"/>
                    <a:pt x="918" y="9"/>
                  </a:cubicBezTo>
                  <a:cubicBezTo>
                    <a:pt x="884" y="191"/>
                    <a:pt x="884" y="191"/>
                    <a:pt x="884" y="191"/>
                  </a:cubicBezTo>
                  <a:cubicBezTo>
                    <a:pt x="847" y="198"/>
                    <a:pt x="810" y="208"/>
                    <a:pt x="774" y="220"/>
                  </a:cubicBezTo>
                  <a:cubicBezTo>
                    <a:pt x="653" y="78"/>
                    <a:pt x="653" y="78"/>
                    <a:pt x="653" y="78"/>
                  </a:cubicBezTo>
                  <a:cubicBezTo>
                    <a:pt x="532" y="137"/>
                    <a:pt x="532" y="137"/>
                    <a:pt x="532" y="137"/>
                  </a:cubicBezTo>
                  <a:cubicBezTo>
                    <a:pt x="570" y="321"/>
                    <a:pt x="570" y="321"/>
                    <a:pt x="570" y="321"/>
                  </a:cubicBezTo>
                  <a:cubicBezTo>
                    <a:pt x="535" y="344"/>
                    <a:pt x="502" y="369"/>
                    <a:pt x="471" y="396"/>
                  </a:cubicBezTo>
                  <a:cubicBezTo>
                    <a:pt x="305" y="314"/>
                    <a:pt x="305" y="314"/>
                    <a:pt x="305" y="314"/>
                  </a:cubicBezTo>
                  <a:cubicBezTo>
                    <a:pt x="217" y="416"/>
                    <a:pt x="217" y="416"/>
                    <a:pt x="217" y="416"/>
                  </a:cubicBezTo>
                  <a:cubicBezTo>
                    <a:pt x="322" y="568"/>
                    <a:pt x="322" y="568"/>
                    <a:pt x="322" y="568"/>
                  </a:cubicBezTo>
                  <a:cubicBezTo>
                    <a:pt x="301" y="600"/>
                    <a:pt x="282" y="633"/>
                    <a:pt x="265" y="666"/>
                  </a:cubicBezTo>
                  <a:cubicBezTo>
                    <a:pt x="81" y="652"/>
                    <a:pt x="81" y="652"/>
                    <a:pt x="81" y="652"/>
                  </a:cubicBezTo>
                  <a:cubicBezTo>
                    <a:pt x="37" y="780"/>
                    <a:pt x="37" y="780"/>
                    <a:pt x="37" y="780"/>
                  </a:cubicBezTo>
                  <a:cubicBezTo>
                    <a:pt x="192" y="882"/>
                    <a:pt x="192" y="882"/>
                    <a:pt x="192" y="882"/>
                  </a:cubicBezTo>
                  <a:cubicBezTo>
                    <a:pt x="183" y="923"/>
                    <a:pt x="178" y="964"/>
                    <a:pt x="175" y="1005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9" y="1198"/>
                    <a:pt x="9" y="1198"/>
                    <a:pt x="9" y="1198"/>
                  </a:cubicBezTo>
                  <a:cubicBezTo>
                    <a:pt x="191" y="1233"/>
                    <a:pt x="191" y="1233"/>
                    <a:pt x="191" y="1233"/>
                  </a:cubicBezTo>
                  <a:cubicBezTo>
                    <a:pt x="199" y="1269"/>
                    <a:pt x="208" y="1306"/>
                    <a:pt x="221" y="1342"/>
                  </a:cubicBezTo>
                  <a:cubicBezTo>
                    <a:pt x="78" y="1463"/>
                    <a:pt x="78" y="1463"/>
                    <a:pt x="78" y="1463"/>
                  </a:cubicBezTo>
                  <a:cubicBezTo>
                    <a:pt x="138" y="1584"/>
                    <a:pt x="138" y="1584"/>
                    <a:pt x="138" y="1584"/>
                  </a:cubicBezTo>
                  <a:cubicBezTo>
                    <a:pt x="321" y="1546"/>
                    <a:pt x="321" y="1546"/>
                    <a:pt x="321" y="1546"/>
                  </a:cubicBezTo>
                  <a:cubicBezTo>
                    <a:pt x="344" y="1581"/>
                    <a:pt x="369" y="1614"/>
                    <a:pt x="397" y="1645"/>
                  </a:cubicBezTo>
                  <a:cubicBezTo>
                    <a:pt x="314" y="1811"/>
                    <a:pt x="314" y="1811"/>
                    <a:pt x="314" y="1811"/>
                  </a:cubicBezTo>
                  <a:cubicBezTo>
                    <a:pt x="416" y="1899"/>
                    <a:pt x="416" y="1899"/>
                    <a:pt x="416" y="1899"/>
                  </a:cubicBezTo>
                  <a:cubicBezTo>
                    <a:pt x="569" y="1794"/>
                    <a:pt x="569" y="1794"/>
                    <a:pt x="569" y="1794"/>
                  </a:cubicBezTo>
                  <a:cubicBezTo>
                    <a:pt x="600" y="1815"/>
                    <a:pt x="633" y="1834"/>
                    <a:pt x="667" y="1851"/>
                  </a:cubicBezTo>
                  <a:cubicBezTo>
                    <a:pt x="653" y="2035"/>
                    <a:pt x="653" y="2035"/>
                    <a:pt x="653" y="2035"/>
                  </a:cubicBezTo>
                  <a:cubicBezTo>
                    <a:pt x="780" y="2079"/>
                    <a:pt x="780" y="2079"/>
                    <a:pt x="780" y="2079"/>
                  </a:cubicBezTo>
                  <a:cubicBezTo>
                    <a:pt x="882" y="1925"/>
                    <a:pt x="882" y="1925"/>
                    <a:pt x="882" y="1925"/>
                  </a:cubicBezTo>
                  <a:cubicBezTo>
                    <a:pt x="923" y="1933"/>
                    <a:pt x="964" y="1938"/>
                    <a:pt x="1005" y="1941"/>
                  </a:cubicBezTo>
                  <a:cubicBezTo>
                    <a:pt x="1064" y="2116"/>
                    <a:pt x="1064" y="2116"/>
                    <a:pt x="1064" y="2116"/>
                  </a:cubicBezTo>
                  <a:cubicBezTo>
                    <a:pt x="1199" y="2107"/>
                    <a:pt x="1199" y="2107"/>
                    <a:pt x="1199" y="2107"/>
                  </a:cubicBezTo>
                  <a:cubicBezTo>
                    <a:pt x="1233" y="1925"/>
                    <a:pt x="1233" y="1925"/>
                    <a:pt x="1233" y="1925"/>
                  </a:cubicBezTo>
                  <a:cubicBezTo>
                    <a:pt x="1269" y="1918"/>
                    <a:pt x="1306" y="1908"/>
                    <a:pt x="1342" y="1896"/>
                  </a:cubicBezTo>
                  <a:cubicBezTo>
                    <a:pt x="1464" y="2038"/>
                    <a:pt x="1464" y="2038"/>
                    <a:pt x="1464" y="2038"/>
                  </a:cubicBezTo>
                  <a:cubicBezTo>
                    <a:pt x="1584" y="1979"/>
                    <a:pt x="1584" y="1979"/>
                    <a:pt x="1584" y="1979"/>
                  </a:cubicBezTo>
                  <a:cubicBezTo>
                    <a:pt x="1546" y="1795"/>
                    <a:pt x="1546" y="1795"/>
                    <a:pt x="1546" y="1795"/>
                  </a:cubicBezTo>
                  <a:cubicBezTo>
                    <a:pt x="1581" y="1772"/>
                    <a:pt x="1614" y="1747"/>
                    <a:pt x="1645" y="1719"/>
                  </a:cubicBezTo>
                  <a:cubicBezTo>
                    <a:pt x="1811" y="1802"/>
                    <a:pt x="1811" y="1802"/>
                    <a:pt x="1811" y="1802"/>
                  </a:cubicBezTo>
                  <a:cubicBezTo>
                    <a:pt x="1899" y="1700"/>
                    <a:pt x="1899" y="1700"/>
                    <a:pt x="1899" y="1700"/>
                  </a:cubicBezTo>
                  <a:cubicBezTo>
                    <a:pt x="1795" y="1547"/>
                    <a:pt x="1795" y="1547"/>
                    <a:pt x="1795" y="1547"/>
                  </a:cubicBezTo>
                  <a:cubicBezTo>
                    <a:pt x="1816" y="1516"/>
                    <a:pt x="1834" y="1483"/>
                    <a:pt x="1851" y="1450"/>
                  </a:cubicBezTo>
                  <a:cubicBezTo>
                    <a:pt x="2036" y="1463"/>
                    <a:pt x="2036" y="1463"/>
                    <a:pt x="2036" y="1463"/>
                  </a:cubicBezTo>
                  <a:cubicBezTo>
                    <a:pt x="2079" y="1336"/>
                    <a:pt x="2079" y="1336"/>
                    <a:pt x="2079" y="1336"/>
                  </a:cubicBezTo>
                  <a:cubicBezTo>
                    <a:pt x="1925" y="1234"/>
                    <a:pt x="1925" y="1234"/>
                    <a:pt x="1925" y="1234"/>
                  </a:cubicBezTo>
                  <a:cubicBezTo>
                    <a:pt x="1933" y="1193"/>
                    <a:pt x="1938" y="1152"/>
                    <a:pt x="1941" y="1111"/>
                  </a:cubicBezTo>
                  <a:close/>
                  <a:moveTo>
                    <a:pt x="1358" y="1669"/>
                  </a:moveTo>
                  <a:cubicBezTo>
                    <a:pt x="1020" y="1834"/>
                    <a:pt x="613" y="1695"/>
                    <a:pt x="447" y="1357"/>
                  </a:cubicBezTo>
                  <a:cubicBezTo>
                    <a:pt x="282" y="1020"/>
                    <a:pt x="421" y="613"/>
                    <a:pt x="759" y="447"/>
                  </a:cubicBezTo>
                  <a:cubicBezTo>
                    <a:pt x="1096" y="282"/>
                    <a:pt x="1504" y="421"/>
                    <a:pt x="1669" y="759"/>
                  </a:cubicBezTo>
                  <a:cubicBezTo>
                    <a:pt x="1834" y="1096"/>
                    <a:pt x="1695" y="1503"/>
                    <a:pt x="1358" y="16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400">
                <a:solidFill>
                  <a:srgbClr val="FFFFF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21" name="Freeform 240">
              <a:extLst>
                <a:ext uri="{FF2B5EF4-FFF2-40B4-BE49-F238E27FC236}">
                  <a16:creationId xmlns:a16="http://schemas.microsoft.com/office/drawing/2014/main" id="{81F6AE2E-5103-9E74-B57B-6E0F8EC6FB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4433" y="5339819"/>
              <a:ext cx="803753" cy="765721"/>
            </a:xfrm>
            <a:custGeom>
              <a:avLst/>
              <a:gdLst>
                <a:gd name="T0" fmla="*/ 1840 w 1840"/>
                <a:gd name="T1" fmla="*/ 964 h 1840"/>
                <a:gd name="T2" fmla="*/ 1682 w 1840"/>
                <a:gd name="T3" fmla="*/ 808 h 1840"/>
                <a:gd name="T4" fmla="*/ 1791 w 1840"/>
                <a:gd name="T5" fmla="*/ 614 h 1840"/>
                <a:gd name="T6" fmla="*/ 1578 w 1840"/>
                <a:gd name="T7" fmla="*/ 521 h 1840"/>
                <a:gd name="T8" fmla="*/ 1602 w 1840"/>
                <a:gd name="T9" fmla="*/ 301 h 1840"/>
                <a:gd name="T10" fmla="*/ 1379 w 1840"/>
                <a:gd name="T11" fmla="*/ 303 h 1840"/>
                <a:gd name="T12" fmla="*/ 1318 w 1840"/>
                <a:gd name="T13" fmla="*/ 90 h 1840"/>
                <a:gd name="T14" fmla="*/ 1103 w 1840"/>
                <a:gd name="T15" fmla="*/ 173 h 1840"/>
                <a:gd name="T16" fmla="*/ 964 w 1840"/>
                <a:gd name="T17" fmla="*/ 0 h 1840"/>
                <a:gd name="T18" fmla="*/ 808 w 1840"/>
                <a:gd name="T19" fmla="*/ 159 h 1840"/>
                <a:gd name="T20" fmla="*/ 613 w 1840"/>
                <a:gd name="T21" fmla="*/ 49 h 1840"/>
                <a:gd name="T22" fmla="*/ 521 w 1840"/>
                <a:gd name="T23" fmla="*/ 262 h 1840"/>
                <a:gd name="T24" fmla="*/ 301 w 1840"/>
                <a:gd name="T25" fmla="*/ 239 h 1840"/>
                <a:gd name="T26" fmla="*/ 303 w 1840"/>
                <a:gd name="T27" fmla="*/ 461 h 1840"/>
                <a:gd name="T28" fmla="*/ 89 w 1840"/>
                <a:gd name="T29" fmla="*/ 522 h 1840"/>
                <a:gd name="T30" fmla="*/ 173 w 1840"/>
                <a:gd name="T31" fmla="*/ 737 h 1840"/>
                <a:gd name="T32" fmla="*/ 0 w 1840"/>
                <a:gd name="T33" fmla="*/ 877 h 1840"/>
                <a:gd name="T34" fmla="*/ 159 w 1840"/>
                <a:gd name="T35" fmla="*/ 1032 h 1840"/>
                <a:gd name="T36" fmla="*/ 49 w 1840"/>
                <a:gd name="T37" fmla="*/ 1227 h 1840"/>
                <a:gd name="T38" fmla="*/ 262 w 1840"/>
                <a:gd name="T39" fmla="*/ 1320 h 1840"/>
                <a:gd name="T40" fmla="*/ 239 w 1840"/>
                <a:gd name="T41" fmla="*/ 1540 h 1840"/>
                <a:gd name="T42" fmla="*/ 461 w 1840"/>
                <a:gd name="T43" fmla="*/ 1538 h 1840"/>
                <a:gd name="T44" fmla="*/ 522 w 1840"/>
                <a:gd name="T45" fmla="*/ 1751 h 1840"/>
                <a:gd name="T46" fmla="*/ 737 w 1840"/>
                <a:gd name="T47" fmla="*/ 1668 h 1840"/>
                <a:gd name="T48" fmla="*/ 876 w 1840"/>
                <a:gd name="T49" fmla="*/ 1840 h 1840"/>
                <a:gd name="T50" fmla="*/ 1032 w 1840"/>
                <a:gd name="T51" fmla="*/ 1682 h 1840"/>
                <a:gd name="T52" fmla="*/ 1227 w 1840"/>
                <a:gd name="T53" fmla="*/ 1791 h 1840"/>
                <a:gd name="T54" fmla="*/ 1319 w 1840"/>
                <a:gd name="T55" fmla="*/ 1579 h 1840"/>
                <a:gd name="T56" fmla="*/ 1540 w 1840"/>
                <a:gd name="T57" fmla="*/ 1602 h 1840"/>
                <a:gd name="T58" fmla="*/ 1538 w 1840"/>
                <a:gd name="T59" fmla="*/ 1380 h 1840"/>
                <a:gd name="T60" fmla="*/ 1751 w 1840"/>
                <a:gd name="T61" fmla="*/ 1318 h 1840"/>
                <a:gd name="T62" fmla="*/ 1668 w 1840"/>
                <a:gd name="T63" fmla="*/ 1104 h 1840"/>
                <a:gd name="T64" fmla="*/ 1081 w 1840"/>
                <a:gd name="T65" fmla="*/ 1490 h 1840"/>
                <a:gd name="T66" fmla="*/ 759 w 1840"/>
                <a:gd name="T67" fmla="*/ 351 h 1840"/>
                <a:gd name="T68" fmla="*/ 1081 w 1840"/>
                <a:gd name="T69" fmla="*/ 1490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0" h="1840">
                  <a:moveTo>
                    <a:pt x="1827" y="1080"/>
                  </a:moveTo>
                  <a:cubicBezTo>
                    <a:pt x="1840" y="964"/>
                    <a:pt x="1840" y="964"/>
                    <a:pt x="1840" y="964"/>
                  </a:cubicBezTo>
                  <a:cubicBezTo>
                    <a:pt x="1690" y="906"/>
                    <a:pt x="1690" y="906"/>
                    <a:pt x="1690" y="906"/>
                  </a:cubicBezTo>
                  <a:cubicBezTo>
                    <a:pt x="1689" y="874"/>
                    <a:pt x="1687" y="841"/>
                    <a:pt x="1682" y="808"/>
                  </a:cubicBezTo>
                  <a:cubicBezTo>
                    <a:pt x="1823" y="726"/>
                    <a:pt x="1823" y="726"/>
                    <a:pt x="1823" y="726"/>
                  </a:cubicBezTo>
                  <a:cubicBezTo>
                    <a:pt x="1791" y="614"/>
                    <a:pt x="1791" y="614"/>
                    <a:pt x="1791" y="614"/>
                  </a:cubicBezTo>
                  <a:cubicBezTo>
                    <a:pt x="1628" y="618"/>
                    <a:pt x="1628" y="618"/>
                    <a:pt x="1628" y="618"/>
                  </a:cubicBezTo>
                  <a:cubicBezTo>
                    <a:pt x="1614" y="584"/>
                    <a:pt x="1597" y="552"/>
                    <a:pt x="1578" y="521"/>
                  </a:cubicBezTo>
                  <a:cubicBezTo>
                    <a:pt x="1675" y="392"/>
                    <a:pt x="1675" y="392"/>
                    <a:pt x="1675" y="392"/>
                  </a:cubicBezTo>
                  <a:cubicBezTo>
                    <a:pt x="1602" y="301"/>
                    <a:pt x="1602" y="301"/>
                    <a:pt x="1602" y="301"/>
                  </a:cubicBezTo>
                  <a:cubicBezTo>
                    <a:pt x="1455" y="366"/>
                    <a:pt x="1455" y="366"/>
                    <a:pt x="1455" y="366"/>
                  </a:cubicBezTo>
                  <a:cubicBezTo>
                    <a:pt x="1431" y="344"/>
                    <a:pt x="1406" y="322"/>
                    <a:pt x="1379" y="303"/>
                  </a:cubicBezTo>
                  <a:cubicBezTo>
                    <a:pt x="1420" y="147"/>
                    <a:pt x="1420" y="147"/>
                    <a:pt x="1420" y="147"/>
                  </a:cubicBezTo>
                  <a:cubicBezTo>
                    <a:pt x="1318" y="90"/>
                    <a:pt x="1318" y="90"/>
                    <a:pt x="1318" y="90"/>
                  </a:cubicBezTo>
                  <a:cubicBezTo>
                    <a:pt x="1206" y="206"/>
                    <a:pt x="1206" y="206"/>
                    <a:pt x="1206" y="206"/>
                  </a:cubicBezTo>
                  <a:cubicBezTo>
                    <a:pt x="1173" y="193"/>
                    <a:pt x="1139" y="181"/>
                    <a:pt x="1103" y="173"/>
                  </a:cubicBezTo>
                  <a:cubicBezTo>
                    <a:pt x="1080" y="13"/>
                    <a:pt x="1080" y="13"/>
                    <a:pt x="1080" y="13"/>
                  </a:cubicBezTo>
                  <a:cubicBezTo>
                    <a:pt x="964" y="0"/>
                    <a:pt x="964" y="0"/>
                    <a:pt x="964" y="0"/>
                  </a:cubicBezTo>
                  <a:cubicBezTo>
                    <a:pt x="906" y="151"/>
                    <a:pt x="906" y="151"/>
                    <a:pt x="906" y="151"/>
                  </a:cubicBezTo>
                  <a:cubicBezTo>
                    <a:pt x="874" y="151"/>
                    <a:pt x="841" y="154"/>
                    <a:pt x="808" y="159"/>
                  </a:cubicBezTo>
                  <a:cubicBezTo>
                    <a:pt x="726" y="17"/>
                    <a:pt x="726" y="17"/>
                    <a:pt x="726" y="17"/>
                  </a:cubicBezTo>
                  <a:cubicBezTo>
                    <a:pt x="613" y="49"/>
                    <a:pt x="613" y="49"/>
                    <a:pt x="613" y="49"/>
                  </a:cubicBezTo>
                  <a:cubicBezTo>
                    <a:pt x="617" y="213"/>
                    <a:pt x="617" y="213"/>
                    <a:pt x="617" y="213"/>
                  </a:cubicBezTo>
                  <a:cubicBezTo>
                    <a:pt x="584" y="227"/>
                    <a:pt x="552" y="244"/>
                    <a:pt x="521" y="262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01" y="239"/>
                    <a:pt x="301" y="239"/>
                    <a:pt x="301" y="239"/>
                  </a:cubicBezTo>
                  <a:cubicBezTo>
                    <a:pt x="366" y="386"/>
                    <a:pt x="366" y="386"/>
                    <a:pt x="366" y="386"/>
                  </a:cubicBezTo>
                  <a:cubicBezTo>
                    <a:pt x="343" y="410"/>
                    <a:pt x="322" y="435"/>
                    <a:pt x="303" y="461"/>
                  </a:cubicBezTo>
                  <a:cubicBezTo>
                    <a:pt x="147" y="420"/>
                    <a:pt x="147" y="420"/>
                    <a:pt x="147" y="420"/>
                  </a:cubicBezTo>
                  <a:cubicBezTo>
                    <a:pt x="89" y="522"/>
                    <a:pt x="89" y="522"/>
                    <a:pt x="89" y="522"/>
                  </a:cubicBezTo>
                  <a:cubicBezTo>
                    <a:pt x="206" y="634"/>
                    <a:pt x="206" y="634"/>
                    <a:pt x="206" y="634"/>
                  </a:cubicBezTo>
                  <a:cubicBezTo>
                    <a:pt x="192" y="668"/>
                    <a:pt x="181" y="702"/>
                    <a:pt x="173" y="737"/>
                  </a:cubicBezTo>
                  <a:cubicBezTo>
                    <a:pt x="13" y="760"/>
                    <a:pt x="13" y="760"/>
                    <a:pt x="13" y="760"/>
                  </a:cubicBezTo>
                  <a:cubicBezTo>
                    <a:pt x="0" y="877"/>
                    <a:pt x="0" y="877"/>
                    <a:pt x="0" y="877"/>
                  </a:cubicBezTo>
                  <a:cubicBezTo>
                    <a:pt x="151" y="934"/>
                    <a:pt x="151" y="934"/>
                    <a:pt x="151" y="934"/>
                  </a:cubicBezTo>
                  <a:cubicBezTo>
                    <a:pt x="151" y="967"/>
                    <a:pt x="154" y="1000"/>
                    <a:pt x="159" y="1032"/>
                  </a:cubicBezTo>
                  <a:cubicBezTo>
                    <a:pt x="17" y="1115"/>
                    <a:pt x="17" y="1115"/>
                    <a:pt x="17" y="1115"/>
                  </a:cubicBezTo>
                  <a:cubicBezTo>
                    <a:pt x="49" y="1227"/>
                    <a:pt x="49" y="1227"/>
                    <a:pt x="49" y="1227"/>
                  </a:cubicBezTo>
                  <a:cubicBezTo>
                    <a:pt x="212" y="1223"/>
                    <a:pt x="212" y="1223"/>
                    <a:pt x="212" y="1223"/>
                  </a:cubicBezTo>
                  <a:cubicBezTo>
                    <a:pt x="227" y="1257"/>
                    <a:pt x="243" y="1289"/>
                    <a:pt x="262" y="1320"/>
                  </a:cubicBezTo>
                  <a:cubicBezTo>
                    <a:pt x="166" y="1449"/>
                    <a:pt x="166" y="1449"/>
                    <a:pt x="166" y="1449"/>
                  </a:cubicBezTo>
                  <a:cubicBezTo>
                    <a:pt x="239" y="1540"/>
                    <a:pt x="239" y="1540"/>
                    <a:pt x="239" y="1540"/>
                  </a:cubicBezTo>
                  <a:cubicBezTo>
                    <a:pt x="386" y="1474"/>
                    <a:pt x="386" y="1474"/>
                    <a:pt x="386" y="1474"/>
                  </a:cubicBezTo>
                  <a:cubicBezTo>
                    <a:pt x="410" y="1497"/>
                    <a:pt x="435" y="1518"/>
                    <a:pt x="461" y="1538"/>
                  </a:cubicBezTo>
                  <a:cubicBezTo>
                    <a:pt x="420" y="1694"/>
                    <a:pt x="420" y="1694"/>
                    <a:pt x="420" y="1694"/>
                  </a:cubicBezTo>
                  <a:cubicBezTo>
                    <a:pt x="522" y="1751"/>
                    <a:pt x="522" y="1751"/>
                    <a:pt x="522" y="1751"/>
                  </a:cubicBezTo>
                  <a:cubicBezTo>
                    <a:pt x="634" y="1635"/>
                    <a:pt x="634" y="1635"/>
                    <a:pt x="634" y="1635"/>
                  </a:cubicBezTo>
                  <a:cubicBezTo>
                    <a:pt x="667" y="1648"/>
                    <a:pt x="702" y="1659"/>
                    <a:pt x="737" y="1668"/>
                  </a:cubicBezTo>
                  <a:cubicBezTo>
                    <a:pt x="760" y="1827"/>
                    <a:pt x="760" y="1827"/>
                    <a:pt x="760" y="1827"/>
                  </a:cubicBezTo>
                  <a:cubicBezTo>
                    <a:pt x="876" y="1840"/>
                    <a:pt x="876" y="1840"/>
                    <a:pt x="876" y="1840"/>
                  </a:cubicBezTo>
                  <a:cubicBezTo>
                    <a:pt x="934" y="1690"/>
                    <a:pt x="934" y="1690"/>
                    <a:pt x="934" y="1690"/>
                  </a:cubicBezTo>
                  <a:cubicBezTo>
                    <a:pt x="967" y="1689"/>
                    <a:pt x="1000" y="1687"/>
                    <a:pt x="1032" y="1682"/>
                  </a:cubicBezTo>
                  <a:cubicBezTo>
                    <a:pt x="1114" y="1823"/>
                    <a:pt x="1114" y="1823"/>
                    <a:pt x="1114" y="1823"/>
                  </a:cubicBezTo>
                  <a:cubicBezTo>
                    <a:pt x="1227" y="1791"/>
                    <a:pt x="1227" y="1791"/>
                    <a:pt x="1227" y="1791"/>
                  </a:cubicBezTo>
                  <a:cubicBezTo>
                    <a:pt x="1223" y="1628"/>
                    <a:pt x="1223" y="1628"/>
                    <a:pt x="1223" y="1628"/>
                  </a:cubicBezTo>
                  <a:cubicBezTo>
                    <a:pt x="1256" y="1614"/>
                    <a:pt x="1289" y="1597"/>
                    <a:pt x="1319" y="1579"/>
                  </a:cubicBezTo>
                  <a:cubicBezTo>
                    <a:pt x="1448" y="1675"/>
                    <a:pt x="1448" y="1675"/>
                    <a:pt x="1448" y="1675"/>
                  </a:cubicBezTo>
                  <a:cubicBezTo>
                    <a:pt x="1540" y="1602"/>
                    <a:pt x="1540" y="1602"/>
                    <a:pt x="1540" y="1602"/>
                  </a:cubicBezTo>
                  <a:cubicBezTo>
                    <a:pt x="1474" y="1455"/>
                    <a:pt x="1474" y="1455"/>
                    <a:pt x="1474" y="1455"/>
                  </a:cubicBezTo>
                  <a:cubicBezTo>
                    <a:pt x="1497" y="1431"/>
                    <a:pt x="1518" y="1406"/>
                    <a:pt x="1538" y="1380"/>
                  </a:cubicBezTo>
                  <a:cubicBezTo>
                    <a:pt x="1694" y="1420"/>
                    <a:pt x="1694" y="1420"/>
                    <a:pt x="1694" y="1420"/>
                  </a:cubicBezTo>
                  <a:cubicBezTo>
                    <a:pt x="1751" y="1318"/>
                    <a:pt x="1751" y="1318"/>
                    <a:pt x="1751" y="1318"/>
                  </a:cubicBezTo>
                  <a:cubicBezTo>
                    <a:pt x="1635" y="1207"/>
                    <a:pt x="1635" y="1207"/>
                    <a:pt x="1635" y="1207"/>
                  </a:cubicBezTo>
                  <a:cubicBezTo>
                    <a:pt x="1648" y="1173"/>
                    <a:pt x="1659" y="1139"/>
                    <a:pt x="1668" y="1104"/>
                  </a:cubicBezTo>
                  <a:lnTo>
                    <a:pt x="1827" y="1080"/>
                  </a:lnTo>
                  <a:close/>
                  <a:moveTo>
                    <a:pt x="1081" y="1490"/>
                  </a:moveTo>
                  <a:cubicBezTo>
                    <a:pt x="766" y="1579"/>
                    <a:pt x="439" y="1396"/>
                    <a:pt x="350" y="1081"/>
                  </a:cubicBezTo>
                  <a:cubicBezTo>
                    <a:pt x="262" y="767"/>
                    <a:pt x="445" y="439"/>
                    <a:pt x="759" y="351"/>
                  </a:cubicBezTo>
                  <a:cubicBezTo>
                    <a:pt x="1074" y="262"/>
                    <a:pt x="1401" y="445"/>
                    <a:pt x="1490" y="760"/>
                  </a:cubicBezTo>
                  <a:cubicBezTo>
                    <a:pt x="1579" y="1074"/>
                    <a:pt x="1396" y="1401"/>
                    <a:pt x="1081" y="14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400">
                <a:solidFill>
                  <a:srgbClr val="FFFFF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22" name="Freeform 241">
              <a:extLst>
                <a:ext uri="{FF2B5EF4-FFF2-40B4-BE49-F238E27FC236}">
                  <a16:creationId xmlns:a16="http://schemas.microsoft.com/office/drawing/2014/main" id="{8994BA31-1294-73F9-A1B4-B56828B91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870" y="5178102"/>
              <a:ext cx="583147" cy="555554"/>
            </a:xfrm>
            <a:custGeom>
              <a:avLst/>
              <a:gdLst>
                <a:gd name="T0" fmla="*/ 1335 w 1335"/>
                <a:gd name="T1" fmla="*/ 699 h 1335"/>
                <a:gd name="T2" fmla="*/ 1220 w 1335"/>
                <a:gd name="T3" fmla="*/ 586 h 1335"/>
                <a:gd name="T4" fmla="*/ 1300 w 1335"/>
                <a:gd name="T5" fmla="*/ 445 h 1335"/>
                <a:gd name="T6" fmla="*/ 1145 w 1335"/>
                <a:gd name="T7" fmla="*/ 378 h 1335"/>
                <a:gd name="T8" fmla="*/ 1162 w 1335"/>
                <a:gd name="T9" fmla="*/ 218 h 1335"/>
                <a:gd name="T10" fmla="*/ 1001 w 1335"/>
                <a:gd name="T11" fmla="*/ 219 h 1335"/>
                <a:gd name="T12" fmla="*/ 956 w 1335"/>
                <a:gd name="T13" fmla="*/ 65 h 1335"/>
                <a:gd name="T14" fmla="*/ 801 w 1335"/>
                <a:gd name="T15" fmla="*/ 125 h 1335"/>
                <a:gd name="T16" fmla="*/ 699 w 1335"/>
                <a:gd name="T17" fmla="*/ 0 h 1335"/>
                <a:gd name="T18" fmla="*/ 586 w 1335"/>
                <a:gd name="T19" fmla="*/ 115 h 1335"/>
                <a:gd name="T20" fmla="*/ 445 w 1335"/>
                <a:gd name="T21" fmla="*/ 35 h 1335"/>
                <a:gd name="T22" fmla="*/ 378 w 1335"/>
                <a:gd name="T23" fmla="*/ 190 h 1335"/>
                <a:gd name="T24" fmla="*/ 218 w 1335"/>
                <a:gd name="T25" fmla="*/ 173 h 1335"/>
                <a:gd name="T26" fmla="*/ 220 w 1335"/>
                <a:gd name="T27" fmla="*/ 334 h 1335"/>
                <a:gd name="T28" fmla="*/ 65 w 1335"/>
                <a:gd name="T29" fmla="*/ 379 h 1335"/>
                <a:gd name="T30" fmla="*/ 125 w 1335"/>
                <a:gd name="T31" fmla="*/ 535 h 1335"/>
                <a:gd name="T32" fmla="*/ 0 w 1335"/>
                <a:gd name="T33" fmla="*/ 636 h 1335"/>
                <a:gd name="T34" fmla="*/ 115 w 1335"/>
                <a:gd name="T35" fmla="*/ 749 h 1335"/>
                <a:gd name="T36" fmla="*/ 35 w 1335"/>
                <a:gd name="T37" fmla="*/ 890 h 1335"/>
                <a:gd name="T38" fmla="*/ 190 w 1335"/>
                <a:gd name="T39" fmla="*/ 957 h 1335"/>
                <a:gd name="T40" fmla="*/ 173 w 1335"/>
                <a:gd name="T41" fmla="*/ 1117 h 1335"/>
                <a:gd name="T42" fmla="*/ 334 w 1335"/>
                <a:gd name="T43" fmla="*/ 1116 h 1335"/>
                <a:gd name="T44" fmla="*/ 379 w 1335"/>
                <a:gd name="T45" fmla="*/ 1270 h 1335"/>
                <a:gd name="T46" fmla="*/ 535 w 1335"/>
                <a:gd name="T47" fmla="*/ 1210 h 1335"/>
                <a:gd name="T48" fmla="*/ 636 w 1335"/>
                <a:gd name="T49" fmla="*/ 1335 h 1335"/>
                <a:gd name="T50" fmla="*/ 749 w 1335"/>
                <a:gd name="T51" fmla="*/ 1220 h 1335"/>
                <a:gd name="T52" fmla="*/ 890 w 1335"/>
                <a:gd name="T53" fmla="*/ 1299 h 1335"/>
                <a:gd name="T54" fmla="*/ 957 w 1335"/>
                <a:gd name="T55" fmla="*/ 1145 h 1335"/>
                <a:gd name="T56" fmla="*/ 1117 w 1335"/>
                <a:gd name="T57" fmla="*/ 1162 h 1335"/>
                <a:gd name="T58" fmla="*/ 1116 w 1335"/>
                <a:gd name="T59" fmla="*/ 1001 h 1335"/>
                <a:gd name="T60" fmla="*/ 1271 w 1335"/>
                <a:gd name="T61" fmla="*/ 956 h 1335"/>
                <a:gd name="T62" fmla="*/ 1210 w 1335"/>
                <a:gd name="T63" fmla="*/ 801 h 1335"/>
                <a:gd name="T64" fmla="*/ 776 w 1335"/>
                <a:gd name="T65" fmla="*/ 1050 h 1335"/>
                <a:gd name="T66" fmla="*/ 560 w 1335"/>
                <a:gd name="T67" fmla="*/ 286 h 1335"/>
                <a:gd name="T68" fmla="*/ 776 w 1335"/>
                <a:gd name="T69" fmla="*/ 1050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35" h="1335">
                  <a:moveTo>
                    <a:pt x="1326" y="784"/>
                  </a:moveTo>
                  <a:cubicBezTo>
                    <a:pt x="1335" y="699"/>
                    <a:pt x="1335" y="699"/>
                    <a:pt x="1335" y="699"/>
                  </a:cubicBezTo>
                  <a:cubicBezTo>
                    <a:pt x="1226" y="658"/>
                    <a:pt x="1226" y="658"/>
                    <a:pt x="1226" y="658"/>
                  </a:cubicBezTo>
                  <a:cubicBezTo>
                    <a:pt x="1226" y="634"/>
                    <a:pt x="1224" y="610"/>
                    <a:pt x="1220" y="586"/>
                  </a:cubicBezTo>
                  <a:cubicBezTo>
                    <a:pt x="1323" y="527"/>
                    <a:pt x="1323" y="527"/>
                    <a:pt x="1323" y="527"/>
                  </a:cubicBezTo>
                  <a:cubicBezTo>
                    <a:pt x="1300" y="445"/>
                    <a:pt x="1300" y="445"/>
                    <a:pt x="1300" y="445"/>
                  </a:cubicBezTo>
                  <a:cubicBezTo>
                    <a:pt x="1181" y="448"/>
                    <a:pt x="1181" y="448"/>
                    <a:pt x="1181" y="448"/>
                  </a:cubicBezTo>
                  <a:cubicBezTo>
                    <a:pt x="1171" y="424"/>
                    <a:pt x="1159" y="400"/>
                    <a:pt x="1145" y="378"/>
                  </a:cubicBezTo>
                  <a:cubicBezTo>
                    <a:pt x="1215" y="284"/>
                    <a:pt x="1215" y="284"/>
                    <a:pt x="1215" y="284"/>
                  </a:cubicBezTo>
                  <a:cubicBezTo>
                    <a:pt x="1162" y="218"/>
                    <a:pt x="1162" y="218"/>
                    <a:pt x="1162" y="218"/>
                  </a:cubicBezTo>
                  <a:cubicBezTo>
                    <a:pt x="1055" y="266"/>
                    <a:pt x="1055" y="266"/>
                    <a:pt x="1055" y="266"/>
                  </a:cubicBezTo>
                  <a:cubicBezTo>
                    <a:pt x="1038" y="249"/>
                    <a:pt x="1020" y="234"/>
                    <a:pt x="1001" y="219"/>
                  </a:cubicBezTo>
                  <a:cubicBezTo>
                    <a:pt x="1031" y="106"/>
                    <a:pt x="1031" y="106"/>
                    <a:pt x="1031" y="106"/>
                  </a:cubicBezTo>
                  <a:cubicBezTo>
                    <a:pt x="956" y="65"/>
                    <a:pt x="956" y="65"/>
                    <a:pt x="956" y="65"/>
                  </a:cubicBezTo>
                  <a:cubicBezTo>
                    <a:pt x="875" y="149"/>
                    <a:pt x="875" y="149"/>
                    <a:pt x="875" y="149"/>
                  </a:cubicBezTo>
                  <a:cubicBezTo>
                    <a:pt x="851" y="139"/>
                    <a:pt x="826" y="131"/>
                    <a:pt x="801" y="125"/>
                  </a:cubicBezTo>
                  <a:cubicBezTo>
                    <a:pt x="784" y="9"/>
                    <a:pt x="784" y="9"/>
                    <a:pt x="784" y="9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658" y="109"/>
                    <a:pt x="658" y="109"/>
                    <a:pt x="658" y="109"/>
                  </a:cubicBezTo>
                  <a:cubicBezTo>
                    <a:pt x="634" y="109"/>
                    <a:pt x="610" y="111"/>
                    <a:pt x="586" y="115"/>
                  </a:cubicBezTo>
                  <a:cubicBezTo>
                    <a:pt x="527" y="12"/>
                    <a:pt x="527" y="12"/>
                    <a:pt x="527" y="12"/>
                  </a:cubicBezTo>
                  <a:cubicBezTo>
                    <a:pt x="445" y="35"/>
                    <a:pt x="445" y="35"/>
                    <a:pt x="445" y="35"/>
                  </a:cubicBezTo>
                  <a:cubicBezTo>
                    <a:pt x="448" y="154"/>
                    <a:pt x="448" y="154"/>
                    <a:pt x="448" y="154"/>
                  </a:cubicBezTo>
                  <a:cubicBezTo>
                    <a:pt x="424" y="164"/>
                    <a:pt x="400" y="176"/>
                    <a:pt x="378" y="19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18" y="173"/>
                    <a:pt x="218" y="173"/>
                    <a:pt x="218" y="173"/>
                  </a:cubicBezTo>
                  <a:cubicBezTo>
                    <a:pt x="266" y="280"/>
                    <a:pt x="266" y="280"/>
                    <a:pt x="266" y="280"/>
                  </a:cubicBezTo>
                  <a:cubicBezTo>
                    <a:pt x="249" y="297"/>
                    <a:pt x="234" y="315"/>
                    <a:pt x="220" y="334"/>
                  </a:cubicBezTo>
                  <a:cubicBezTo>
                    <a:pt x="106" y="305"/>
                    <a:pt x="106" y="305"/>
                    <a:pt x="106" y="305"/>
                  </a:cubicBezTo>
                  <a:cubicBezTo>
                    <a:pt x="65" y="379"/>
                    <a:pt x="65" y="379"/>
                    <a:pt x="65" y="379"/>
                  </a:cubicBezTo>
                  <a:cubicBezTo>
                    <a:pt x="149" y="460"/>
                    <a:pt x="149" y="460"/>
                    <a:pt x="149" y="460"/>
                  </a:cubicBezTo>
                  <a:cubicBezTo>
                    <a:pt x="139" y="484"/>
                    <a:pt x="131" y="509"/>
                    <a:pt x="125" y="535"/>
                  </a:cubicBezTo>
                  <a:cubicBezTo>
                    <a:pt x="9" y="551"/>
                    <a:pt x="9" y="551"/>
                    <a:pt x="9" y="551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109" y="678"/>
                    <a:pt x="109" y="678"/>
                    <a:pt x="109" y="678"/>
                  </a:cubicBezTo>
                  <a:cubicBezTo>
                    <a:pt x="110" y="701"/>
                    <a:pt x="111" y="725"/>
                    <a:pt x="115" y="749"/>
                  </a:cubicBezTo>
                  <a:cubicBezTo>
                    <a:pt x="12" y="809"/>
                    <a:pt x="12" y="809"/>
                    <a:pt x="12" y="809"/>
                  </a:cubicBezTo>
                  <a:cubicBezTo>
                    <a:pt x="35" y="890"/>
                    <a:pt x="35" y="890"/>
                    <a:pt x="35" y="890"/>
                  </a:cubicBezTo>
                  <a:cubicBezTo>
                    <a:pt x="154" y="887"/>
                    <a:pt x="154" y="887"/>
                    <a:pt x="154" y="887"/>
                  </a:cubicBezTo>
                  <a:cubicBezTo>
                    <a:pt x="164" y="912"/>
                    <a:pt x="177" y="935"/>
                    <a:pt x="190" y="957"/>
                  </a:cubicBezTo>
                  <a:cubicBezTo>
                    <a:pt x="120" y="1051"/>
                    <a:pt x="120" y="1051"/>
                    <a:pt x="120" y="1051"/>
                  </a:cubicBezTo>
                  <a:cubicBezTo>
                    <a:pt x="173" y="1117"/>
                    <a:pt x="173" y="1117"/>
                    <a:pt x="173" y="1117"/>
                  </a:cubicBezTo>
                  <a:cubicBezTo>
                    <a:pt x="280" y="1070"/>
                    <a:pt x="280" y="1070"/>
                    <a:pt x="280" y="1070"/>
                  </a:cubicBezTo>
                  <a:cubicBezTo>
                    <a:pt x="297" y="1086"/>
                    <a:pt x="315" y="1102"/>
                    <a:pt x="334" y="1116"/>
                  </a:cubicBezTo>
                  <a:cubicBezTo>
                    <a:pt x="305" y="1229"/>
                    <a:pt x="305" y="1229"/>
                    <a:pt x="305" y="1229"/>
                  </a:cubicBezTo>
                  <a:cubicBezTo>
                    <a:pt x="379" y="1270"/>
                    <a:pt x="379" y="1270"/>
                    <a:pt x="379" y="1270"/>
                  </a:cubicBezTo>
                  <a:cubicBezTo>
                    <a:pt x="460" y="1186"/>
                    <a:pt x="460" y="1186"/>
                    <a:pt x="460" y="1186"/>
                  </a:cubicBezTo>
                  <a:cubicBezTo>
                    <a:pt x="484" y="1196"/>
                    <a:pt x="509" y="1204"/>
                    <a:pt x="535" y="1210"/>
                  </a:cubicBezTo>
                  <a:cubicBezTo>
                    <a:pt x="551" y="1326"/>
                    <a:pt x="551" y="1326"/>
                    <a:pt x="551" y="1326"/>
                  </a:cubicBezTo>
                  <a:cubicBezTo>
                    <a:pt x="636" y="1335"/>
                    <a:pt x="636" y="1335"/>
                    <a:pt x="636" y="1335"/>
                  </a:cubicBezTo>
                  <a:cubicBezTo>
                    <a:pt x="678" y="1226"/>
                    <a:pt x="678" y="1226"/>
                    <a:pt x="678" y="1226"/>
                  </a:cubicBezTo>
                  <a:cubicBezTo>
                    <a:pt x="701" y="1226"/>
                    <a:pt x="725" y="1224"/>
                    <a:pt x="749" y="1220"/>
                  </a:cubicBezTo>
                  <a:cubicBezTo>
                    <a:pt x="808" y="1323"/>
                    <a:pt x="808" y="1323"/>
                    <a:pt x="808" y="1323"/>
                  </a:cubicBezTo>
                  <a:cubicBezTo>
                    <a:pt x="890" y="1299"/>
                    <a:pt x="890" y="1299"/>
                    <a:pt x="890" y="1299"/>
                  </a:cubicBezTo>
                  <a:cubicBezTo>
                    <a:pt x="887" y="1181"/>
                    <a:pt x="887" y="1181"/>
                    <a:pt x="887" y="1181"/>
                  </a:cubicBezTo>
                  <a:cubicBezTo>
                    <a:pt x="912" y="1171"/>
                    <a:pt x="935" y="1159"/>
                    <a:pt x="957" y="1145"/>
                  </a:cubicBezTo>
                  <a:cubicBezTo>
                    <a:pt x="1051" y="1215"/>
                    <a:pt x="1051" y="1215"/>
                    <a:pt x="1051" y="1215"/>
                  </a:cubicBezTo>
                  <a:cubicBezTo>
                    <a:pt x="1117" y="1162"/>
                    <a:pt x="1117" y="1162"/>
                    <a:pt x="1117" y="1162"/>
                  </a:cubicBezTo>
                  <a:cubicBezTo>
                    <a:pt x="1070" y="1055"/>
                    <a:pt x="1070" y="1055"/>
                    <a:pt x="1070" y="1055"/>
                  </a:cubicBezTo>
                  <a:cubicBezTo>
                    <a:pt x="1086" y="1038"/>
                    <a:pt x="1102" y="1020"/>
                    <a:pt x="1116" y="1001"/>
                  </a:cubicBezTo>
                  <a:cubicBezTo>
                    <a:pt x="1229" y="1031"/>
                    <a:pt x="1229" y="1031"/>
                    <a:pt x="1229" y="1031"/>
                  </a:cubicBezTo>
                  <a:cubicBezTo>
                    <a:pt x="1271" y="956"/>
                    <a:pt x="1271" y="956"/>
                    <a:pt x="1271" y="956"/>
                  </a:cubicBezTo>
                  <a:cubicBezTo>
                    <a:pt x="1186" y="875"/>
                    <a:pt x="1186" y="875"/>
                    <a:pt x="1186" y="875"/>
                  </a:cubicBezTo>
                  <a:cubicBezTo>
                    <a:pt x="1196" y="851"/>
                    <a:pt x="1204" y="826"/>
                    <a:pt x="1210" y="801"/>
                  </a:cubicBezTo>
                  <a:lnTo>
                    <a:pt x="1326" y="784"/>
                  </a:lnTo>
                  <a:close/>
                  <a:moveTo>
                    <a:pt x="776" y="1050"/>
                  </a:moveTo>
                  <a:cubicBezTo>
                    <a:pt x="565" y="1109"/>
                    <a:pt x="345" y="986"/>
                    <a:pt x="286" y="775"/>
                  </a:cubicBezTo>
                  <a:cubicBezTo>
                    <a:pt x="226" y="564"/>
                    <a:pt x="349" y="345"/>
                    <a:pt x="560" y="286"/>
                  </a:cubicBezTo>
                  <a:cubicBezTo>
                    <a:pt x="771" y="226"/>
                    <a:pt x="990" y="349"/>
                    <a:pt x="1050" y="560"/>
                  </a:cubicBezTo>
                  <a:cubicBezTo>
                    <a:pt x="1109" y="771"/>
                    <a:pt x="987" y="990"/>
                    <a:pt x="776" y="10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400">
                <a:solidFill>
                  <a:srgbClr val="FFFFF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23" name="Freeform 241">
              <a:extLst>
                <a:ext uri="{FF2B5EF4-FFF2-40B4-BE49-F238E27FC236}">
                  <a16:creationId xmlns:a16="http://schemas.microsoft.com/office/drawing/2014/main" id="{A563D511-016C-1F04-9549-43F6F11416A1}"/>
                </a:ext>
              </a:extLst>
            </p:cNvPr>
            <p:cNvSpPr>
              <a:spLocks noEditPoints="1"/>
            </p:cNvSpPr>
            <p:nvPr/>
          </p:nvSpPr>
          <p:spPr bwMode="auto">
            <a:xfrm rot="21321938">
              <a:off x="682622" y="4787708"/>
              <a:ext cx="583147" cy="555554"/>
            </a:xfrm>
            <a:custGeom>
              <a:avLst/>
              <a:gdLst>
                <a:gd name="T0" fmla="*/ 1335 w 1335"/>
                <a:gd name="T1" fmla="*/ 699 h 1335"/>
                <a:gd name="T2" fmla="*/ 1220 w 1335"/>
                <a:gd name="T3" fmla="*/ 586 h 1335"/>
                <a:gd name="T4" fmla="*/ 1300 w 1335"/>
                <a:gd name="T5" fmla="*/ 445 h 1335"/>
                <a:gd name="T6" fmla="*/ 1145 w 1335"/>
                <a:gd name="T7" fmla="*/ 378 h 1335"/>
                <a:gd name="T8" fmla="*/ 1162 w 1335"/>
                <a:gd name="T9" fmla="*/ 218 h 1335"/>
                <a:gd name="T10" fmla="*/ 1001 w 1335"/>
                <a:gd name="T11" fmla="*/ 219 h 1335"/>
                <a:gd name="T12" fmla="*/ 956 w 1335"/>
                <a:gd name="T13" fmla="*/ 65 h 1335"/>
                <a:gd name="T14" fmla="*/ 801 w 1335"/>
                <a:gd name="T15" fmla="*/ 125 h 1335"/>
                <a:gd name="T16" fmla="*/ 699 w 1335"/>
                <a:gd name="T17" fmla="*/ 0 h 1335"/>
                <a:gd name="T18" fmla="*/ 586 w 1335"/>
                <a:gd name="T19" fmla="*/ 115 h 1335"/>
                <a:gd name="T20" fmla="*/ 445 w 1335"/>
                <a:gd name="T21" fmla="*/ 35 h 1335"/>
                <a:gd name="T22" fmla="*/ 378 w 1335"/>
                <a:gd name="T23" fmla="*/ 190 h 1335"/>
                <a:gd name="T24" fmla="*/ 218 w 1335"/>
                <a:gd name="T25" fmla="*/ 173 h 1335"/>
                <a:gd name="T26" fmla="*/ 220 w 1335"/>
                <a:gd name="T27" fmla="*/ 334 h 1335"/>
                <a:gd name="T28" fmla="*/ 65 w 1335"/>
                <a:gd name="T29" fmla="*/ 379 h 1335"/>
                <a:gd name="T30" fmla="*/ 125 w 1335"/>
                <a:gd name="T31" fmla="*/ 535 h 1335"/>
                <a:gd name="T32" fmla="*/ 0 w 1335"/>
                <a:gd name="T33" fmla="*/ 636 h 1335"/>
                <a:gd name="T34" fmla="*/ 115 w 1335"/>
                <a:gd name="T35" fmla="*/ 749 h 1335"/>
                <a:gd name="T36" fmla="*/ 35 w 1335"/>
                <a:gd name="T37" fmla="*/ 890 h 1335"/>
                <a:gd name="T38" fmla="*/ 190 w 1335"/>
                <a:gd name="T39" fmla="*/ 957 h 1335"/>
                <a:gd name="T40" fmla="*/ 173 w 1335"/>
                <a:gd name="T41" fmla="*/ 1117 h 1335"/>
                <a:gd name="T42" fmla="*/ 334 w 1335"/>
                <a:gd name="T43" fmla="*/ 1116 h 1335"/>
                <a:gd name="T44" fmla="*/ 379 w 1335"/>
                <a:gd name="T45" fmla="*/ 1270 h 1335"/>
                <a:gd name="T46" fmla="*/ 535 w 1335"/>
                <a:gd name="T47" fmla="*/ 1210 h 1335"/>
                <a:gd name="T48" fmla="*/ 636 w 1335"/>
                <a:gd name="T49" fmla="*/ 1335 h 1335"/>
                <a:gd name="T50" fmla="*/ 749 w 1335"/>
                <a:gd name="T51" fmla="*/ 1220 h 1335"/>
                <a:gd name="T52" fmla="*/ 890 w 1335"/>
                <a:gd name="T53" fmla="*/ 1299 h 1335"/>
                <a:gd name="T54" fmla="*/ 957 w 1335"/>
                <a:gd name="T55" fmla="*/ 1145 h 1335"/>
                <a:gd name="T56" fmla="*/ 1117 w 1335"/>
                <a:gd name="T57" fmla="*/ 1162 h 1335"/>
                <a:gd name="T58" fmla="*/ 1116 w 1335"/>
                <a:gd name="T59" fmla="*/ 1001 h 1335"/>
                <a:gd name="T60" fmla="*/ 1271 w 1335"/>
                <a:gd name="T61" fmla="*/ 956 h 1335"/>
                <a:gd name="T62" fmla="*/ 1210 w 1335"/>
                <a:gd name="T63" fmla="*/ 801 h 1335"/>
                <a:gd name="T64" fmla="*/ 776 w 1335"/>
                <a:gd name="T65" fmla="*/ 1050 h 1335"/>
                <a:gd name="T66" fmla="*/ 560 w 1335"/>
                <a:gd name="T67" fmla="*/ 286 h 1335"/>
                <a:gd name="T68" fmla="*/ 776 w 1335"/>
                <a:gd name="T69" fmla="*/ 1050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35" h="1335">
                  <a:moveTo>
                    <a:pt x="1326" y="784"/>
                  </a:moveTo>
                  <a:cubicBezTo>
                    <a:pt x="1335" y="699"/>
                    <a:pt x="1335" y="699"/>
                    <a:pt x="1335" y="699"/>
                  </a:cubicBezTo>
                  <a:cubicBezTo>
                    <a:pt x="1226" y="658"/>
                    <a:pt x="1226" y="658"/>
                    <a:pt x="1226" y="658"/>
                  </a:cubicBezTo>
                  <a:cubicBezTo>
                    <a:pt x="1226" y="634"/>
                    <a:pt x="1224" y="610"/>
                    <a:pt x="1220" y="586"/>
                  </a:cubicBezTo>
                  <a:cubicBezTo>
                    <a:pt x="1323" y="527"/>
                    <a:pt x="1323" y="527"/>
                    <a:pt x="1323" y="527"/>
                  </a:cubicBezTo>
                  <a:cubicBezTo>
                    <a:pt x="1300" y="445"/>
                    <a:pt x="1300" y="445"/>
                    <a:pt x="1300" y="445"/>
                  </a:cubicBezTo>
                  <a:cubicBezTo>
                    <a:pt x="1181" y="448"/>
                    <a:pt x="1181" y="448"/>
                    <a:pt x="1181" y="448"/>
                  </a:cubicBezTo>
                  <a:cubicBezTo>
                    <a:pt x="1171" y="424"/>
                    <a:pt x="1159" y="400"/>
                    <a:pt x="1145" y="378"/>
                  </a:cubicBezTo>
                  <a:cubicBezTo>
                    <a:pt x="1215" y="284"/>
                    <a:pt x="1215" y="284"/>
                    <a:pt x="1215" y="284"/>
                  </a:cubicBezTo>
                  <a:cubicBezTo>
                    <a:pt x="1162" y="218"/>
                    <a:pt x="1162" y="218"/>
                    <a:pt x="1162" y="218"/>
                  </a:cubicBezTo>
                  <a:cubicBezTo>
                    <a:pt x="1055" y="266"/>
                    <a:pt x="1055" y="266"/>
                    <a:pt x="1055" y="266"/>
                  </a:cubicBezTo>
                  <a:cubicBezTo>
                    <a:pt x="1038" y="249"/>
                    <a:pt x="1020" y="234"/>
                    <a:pt x="1001" y="219"/>
                  </a:cubicBezTo>
                  <a:cubicBezTo>
                    <a:pt x="1031" y="106"/>
                    <a:pt x="1031" y="106"/>
                    <a:pt x="1031" y="106"/>
                  </a:cubicBezTo>
                  <a:cubicBezTo>
                    <a:pt x="956" y="65"/>
                    <a:pt x="956" y="65"/>
                    <a:pt x="956" y="65"/>
                  </a:cubicBezTo>
                  <a:cubicBezTo>
                    <a:pt x="875" y="149"/>
                    <a:pt x="875" y="149"/>
                    <a:pt x="875" y="149"/>
                  </a:cubicBezTo>
                  <a:cubicBezTo>
                    <a:pt x="851" y="139"/>
                    <a:pt x="826" y="131"/>
                    <a:pt x="801" y="125"/>
                  </a:cubicBezTo>
                  <a:cubicBezTo>
                    <a:pt x="784" y="9"/>
                    <a:pt x="784" y="9"/>
                    <a:pt x="784" y="9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658" y="109"/>
                    <a:pt x="658" y="109"/>
                    <a:pt x="658" y="109"/>
                  </a:cubicBezTo>
                  <a:cubicBezTo>
                    <a:pt x="634" y="109"/>
                    <a:pt x="610" y="111"/>
                    <a:pt x="586" y="115"/>
                  </a:cubicBezTo>
                  <a:cubicBezTo>
                    <a:pt x="527" y="12"/>
                    <a:pt x="527" y="12"/>
                    <a:pt x="527" y="12"/>
                  </a:cubicBezTo>
                  <a:cubicBezTo>
                    <a:pt x="445" y="35"/>
                    <a:pt x="445" y="35"/>
                    <a:pt x="445" y="35"/>
                  </a:cubicBezTo>
                  <a:cubicBezTo>
                    <a:pt x="448" y="154"/>
                    <a:pt x="448" y="154"/>
                    <a:pt x="448" y="154"/>
                  </a:cubicBezTo>
                  <a:cubicBezTo>
                    <a:pt x="424" y="164"/>
                    <a:pt x="400" y="176"/>
                    <a:pt x="378" y="19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18" y="173"/>
                    <a:pt x="218" y="173"/>
                    <a:pt x="218" y="173"/>
                  </a:cubicBezTo>
                  <a:cubicBezTo>
                    <a:pt x="266" y="280"/>
                    <a:pt x="266" y="280"/>
                    <a:pt x="266" y="280"/>
                  </a:cubicBezTo>
                  <a:cubicBezTo>
                    <a:pt x="249" y="297"/>
                    <a:pt x="234" y="315"/>
                    <a:pt x="220" y="334"/>
                  </a:cubicBezTo>
                  <a:cubicBezTo>
                    <a:pt x="106" y="305"/>
                    <a:pt x="106" y="305"/>
                    <a:pt x="106" y="305"/>
                  </a:cubicBezTo>
                  <a:cubicBezTo>
                    <a:pt x="65" y="379"/>
                    <a:pt x="65" y="379"/>
                    <a:pt x="65" y="379"/>
                  </a:cubicBezTo>
                  <a:cubicBezTo>
                    <a:pt x="149" y="460"/>
                    <a:pt x="149" y="460"/>
                    <a:pt x="149" y="460"/>
                  </a:cubicBezTo>
                  <a:cubicBezTo>
                    <a:pt x="139" y="484"/>
                    <a:pt x="131" y="509"/>
                    <a:pt x="125" y="535"/>
                  </a:cubicBezTo>
                  <a:cubicBezTo>
                    <a:pt x="9" y="551"/>
                    <a:pt x="9" y="551"/>
                    <a:pt x="9" y="551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109" y="678"/>
                    <a:pt x="109" y="678"/>
                    <a:pt x="109" y="678"/>
                  </a:cubicBezTo>
                  <a:cubicBezTo>
                    <a:pt x="110" y="701"/>
                    <a:pt x="111" y="725"/>
                    <a:pt x="115" y="749"/>
                  </a:cubicBezTo>
                  <a:cubicBezTo>
                    <a:pt x="12" y="809"/>
                    <a:pt x="12" y="809"/>
                    <a:pt x="12" y="809"/>
                  </a:cubicBezTo>
                  <a:cubicBezTo>
                    <a:pt x="35" y="890"/>
                    <a:pt x="35" y="890"/>
                    <a:pt x="35" y="890"/>
                  </a:cubicBezTo>
                  <a:cubicBezTo>
                    <a:pt x="154" y="887"/>
                    <a:pt x="154" y="887"/>
                    <a:pt x="154" y="887"/>
                  </a:cubicBezTo>
                  <a:cubicBezTo>
                    <a:pt x="164" y="912"/>
                    <a:pt x="177" y="935"/>
                    <a:pt x="190" y="957"/>
                  </a:cubicBezTo>
                  <a:cubicBezTo>
                    <a:pt x="120" y="1051"/>
                    <a:pt x="120" y="1051"/>
                    <a:pt x="120" y="1051"/>
                  </a:cubicBezTo>
                  <a:cubicBezTo>
                    <a:pt x="173" y="1117"/>
                    <a:pt x="173" y="1117"/>
                    <a:pt x="173" y="1117"/>
                  </a:cubicBezTo>
                  <a:cubicBezTo>
                    <a:pt x="280" y="1070"/>
                    <a:pt x="280" y="1070"/>
                    <a:pt x="280" y="1070"/>
                  </a:cubicBezTo>
                  <a:cubicBezTo>
                    <a:pt x="297" y="1086"/>
                    <a:pt x="315" y="1102"/>
                    <a:pt x="334" y="1116"/>
                  </a:cubicBezTo>
                  <a:cubicBezTo>
                    <a:pt x="305" y="1229"/>
                    <a:pt x="305" y="1229"/>
                    <a:pt x="305" y="1229"/>
                  </a:cubicBezTo>
                  <a:cubicBezTo>
                    <a:pt x="379" y="1270"/>
                    <a:pt x="379" y="1270"/>
                    <a:pt x="379" y="1270"/>
                  </a:cubicBezTo>
                  <a:cubicBezTo>
                    <a:pt x="460" y="1186"/>
                    <a:pt x="460" y="1186"/>
                    <a:pt x="460" y="1186"/>
                  </a:cubicBezTo>
                  <a:cubicBezTo>
                    <a:pt x="484" y="1196"/>
                    <a:pt x="509" y="1204"/>
                    <a:pt x="535" y="1210"/>
                  </a:cubicBezTo>
                  <a:cubicBezTo>
                    <a:pt x="551" y="1326"/>
                    <a:pt x="551" y="1326"/>
                    <a:pt x="551" y="1326"/>
                  </a:cubicBezTo>
                  <a:cubicBezTo>
                    <a:pt x="636" y="1335"/>
                    <a:pt x="636" y="1335"/>
                    <a:pt x="636" y="1335"/>
                  </a:cubicBezTo>
                  <a:cubicBezTo>
                    <a:pt x="678" y="1226"/>
                    <a:pt x="678" y="1226"/>
                    <a:pt x="678" y="1226"/>
                  </a:cubicBezTo>
                  <a:cubicBezTo>
                    <a:pt x="701" y="1226"/>
                    <a:pt x="725" y="1224"/>
                    <a:pt x="749" y="1220"/>
                  </a:cubicBezTo>
                  <a:cubicBezTo>
                    <a:pt x="808" y="1323"/>
                    <a:pt x="808" y="1323"/>
                    <a:pt x="808" y="1323"/>
                  </a:cubicBezTo>
                  <a:cubicBezTo>
                    <a:pt x="890" y="1299"/>
                    <a:pt x="890" y="1299"/>
                    <a:pt x="890" y="1299"/>
                  </a:cubicBezTo>
                  <a:cubicBezTo>
                    <a:pt x="887" y="1181"/>
                    <a:pt x="887" y="1181"/>
                    <a:pt x="887" y="1181"/>
                  </a:cubicBezTo>
                  <a:cubicBezTo>
                    <a:pt x="912" y="1171"/>
                    <a:pt x="935" y="1159"/>
                    <a:pt x="957" y="1145"/>
                  </a:cubicBezTo>
                  <a:cubicBezTo>
                    <a:pt x="1051" y="1215"/>
                    <a:pt x="1051" y="1215"/>
                    <a:pt x="1051" y="1215"/>
                  </a:cubicBezTo>
                  <a:cubicBezTo>
                    <a:pt x="1117" y="1162"/>
                    <a:pt x="1117" y="1162"/>
                    <a:pt x="1117" y="1162"/>
                  </a:cubicBezTo>
                  <a:cubicBezTo>
                    <a:pt x="1070" y="1055"/>
                    <a:pt x="1070" y="1055"/>
                    <a:pt x="1070" y="1055"/>
                  </a:cubicBezTo>
                  <a:cubicBezTo>
                    <a:pt x="1086" y="1038"/>
                    <a:pt x="1102" y="1020"/>
                    <a:pt x="1116" y="1001"/>
                  </a:cubicBezTo>
                  <a:cubicBezTo>
                    <a:pt x="1229" y="1031"/>
                    <a:pt x="1229" y="1031"/>
                    <a:pt x="1229" y="1031"/>
                  </a:cubicBezTo>
                  <a:cubicBezTo>
                    <a:pt x="1271" y="956"/>
                    <a:pt x="1271" y="956"/>
                    <a:pt x="1271" y="956"/>
                  </a:cubicBezTo>
                  <a:cubicBezTo>
                    <a:pt x="1186" y="875"/>
                    <a:pt x="1186" y="875"/>
                    <a:pt x="1186" y="875"/>
                  </a:cubicBezTo>
                  <a:cubicBezTo>
                    <a:pt x="1196" y="851"/>
                    <a:pt x="1204" y="826"/>
                    <a:pt x="1210" y="801"/>
                  </a:cubicBezTo>
                  <a:lnTo>
                    <a:pt x="1326" y="784"/>
                  </a:lnTo>
                  <a:close/>
                  <a:moveTo>
                    <a:pt x="776" y="1050"/>
                  </a:moveTo>
                  <a:cubicBezTo>
                    <a:pt x="565" y="1109"/>
                    <a:pt x="345" y="986"/>
                    <a:pt x="286" y="775"/>
                  </a:cubicBezTo>
                  <a:cubicBezTo>
                    <a:pt x="226" y="564"/>
                    <a:pt x="349" y="345"/>
                    <a:pt x="560" y="286"/>
                  </a:cubicBezTo>
                  <a:cubicBezTo>
                    <a:pt x="771" y="226"/>
                    <a:pt x="990" y="349"/>
                    <a:pt x="1050" y="560"/>
                  </a:cubicBezTo>
                  <a:cubicBezTo>
                    <a:pt x="1109" y="771"/>
                    <a:pt x="987" y="990"/>
                    <a:pt x="776" y="10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400">
                <a:solidFill>
                  <a:srgbClr val="FFFFF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24" name="Freeform 240">
              <a:extLst>
                <a:ext uri="{FF2B5EF4-FFF2-40B4-BE49-F238E27FC236}">
                  <a16:creationId xmlns:a16="http://schemas.microsoft.com/office/drawing/2014/main" id="{0A13CD09-336D-CB69-91F1-BBCF0AE971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766" y="5375733"/>
              <a:ext cx="803753" cy="765721"/>
            </a:xfrm>
            <a:custGeom>
              <a:avLst/>
              <a:gdLst>
                <a:gd name="T0" fmla="*/ 1840 w 1840"/>
                <a:gd name="T1" fmla="*/ 964 h 1840"/>
                <a:gd name="T2" fmla="*/ 1682 w 1840"/>
                <a:gd name="T3" fmla="*/ 808 h 1840"/>
                <a:gd name="T4" fmla="*/ 1791 w 1840"/>
                <a:gd name="T5" fmla="*/ 614 h 1840"/>
                <a:gd name="T6" fmla="*/ 1578 w 1840"/>
                <a:gd name="T7" fmla="*/ 521 h 1840"/>
                <a:gd name="T8" fmla="*/ 1602 w 1840"/>
                <a:gd name="T9" fmla="*/ 301 h 1840"/>
                <a:gd name="T10" fmla="*/ 1379 w 1840"/>
                <a:gd name="T11" fmla="*/ 303 h 1840"/>
                <a:gd name="T12" fmla="*/ 1318 w 1840"/>
                <a:gd name="T13" fmla="*/ 90 h 1840"/>
                <a:gd name="T14" fmla="*/ 1103 w 1840"/>
                <a:gd name="T15" fmla="*/ 173 h 1840"/>
                <a:gd name="T16" fmla="*/ 964 w 1840"/>
                <a:gd name="T17" fmla="*/ 0 h 1840"/>
                <a:gd name="T18" fmla="*/ 808 w 1840"/>
                <a:gd name="T19" fmla="*/ 159 h 1840"/>
                <a:gd name="T20" fmla="*/ 613 w 1840"/>
                <a:gd name="T21" fmla="*/ 49 h 1840"/>
                <a:gd name="T22" fmla="*/ 521 w 1840"/>
                <a:gd name="T23" fmla="*/ 262 h 1840"/>
                <a:gd name="T24" fmla="*/ 301 w 1840"/>
                <a:gd name="T25" fmla="*/ 239 h 1840"/>
                <a:gd name="T26" fmla="*/ 303 w 1840"/>
                <a:gd name="T27" fmla="*/ 461 h 1840"/>
                <a:gd name="T28" fmla="*/ 89 w 1840"/>
                <a:gd name="T29" fmla="*/ 522 h 1840"/>
                <a:gd name="T30" fmla="*/ 173 w 1840"/>
                <a:gd name="T31" fmla="*/ 737 h 1840"/>
                <a:gd name="T32" fmla="*/ 0 w 1840"/>
                <a:gd name="T33" fmla="*/ 877 h 1840"/>
                <a:gd name="T34" fmla="*/ 159 w 1840"/>
                <a:gd name="T35" fmla="*/ 1032 h 1840"/>
                <a:gd name="T36" fmla="*/ 49 w 1840"/>
                <a:gd name="T37" fmla="*/ 1227 h 1840"/>
                <a:gd name="T38" fmla="*/ 262 w 1840"/>
                <a:gd name="T39" fmla="*/ 1320 h 1840"/>
                <a:gd name="T40" fmla="*/ 239 w 1840"/>
                <a:gd name="T41" fmla="*/ 1540 h 1840"/>
                <a:gd name="T42" fmla="*/ 461 w 1840"/>
                <a:gd name="T43" fmla="*/ 1538 h 1840"/>
                <a:gd name="T44" fmla="*/ 522 w 1840"/>
                <a:gd name="T45" fmla="*/ 1751 h 1840"/>
                <a:gd name="T46" fmla="*/ 737 w 1840"/>
                <a:gd name="T47" fmla="*/ 1668 h 1840"/>
                <a:gd name="T48" fmla="*/ 876 w 1840"/>
                <a:gd name="T49" fmla="*/ 1840 h 1840"/>
                <a:gd name="T50" fmla="*/ 1032 w 1840"/>
                <a:gd name="T51" fmla="*/ 1682 h 1840"/>
                <a:gd name="T52" fmla="*/ 1227 w 1840"/>
                <a:gd name="T53" fmla="*/ 1791 h 1840"/>
                <a:gd name="T54" fmla="*/ 1319 w 1840"/>
                <a:gd name="T55" fmla="*/ 1579 h 1840"/>
                <a:gd name="T56" fmla="*/ 1540 w 1840"/>
                <a:gd name="T57" fmla="*/ 1602 h 1840"/>
                <a:gd name="T58" fmla="*/ 1538 w 1840"/>
                <a:gd name="T59" fmla="*/ 1380 h 1840"/>
                <a:gd name="T60" fmla="*/ 1751 w 1840"/>
                <a:gd name="T61" fmla="*/ 1318 h 1840"/>
                <a:gd name="T62" fmla="*/ 1668 w 1840"/>
                <a:gd name="T63" fmla="*/ 1104 h 1840"/>
                <a:gd name="T64" fmla="*/ 1081 w 1840"/>
                <a:gd name="T65" fmla="*/ 1490 h 1840"/>
                <a:gd name="T66" fmla="*/ 759 w 1840"/>
                <a:gd name="T67" fmla="*/ 351 h 1840"/>
                <a:gd name="T68" fmla="*/ 1081 w 1840"/>
                <a:gd name="T69" fmla="*/ 1490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0" h="1840">
                  <a:moveTo>
                    <a:pt x="1827" y="1080"/>
                  </a:moveTo>
                  <a:cubicBezTo>
                    <a:pt x="1840" y="964"/>
                    <a:pt x="1840" y="964"/>
                    <a:pt x="1840" y="964"/>
                  </a:cubicBezTo>
                  <a:cubicBezTo>
                    <a:pt x="1690" y="906"/>
                    <a:pt x="1690" y="906"/>
                    <a:pt x="1690" y="906"/>
                  </a:cubicBezTo>
                  <a:cubicBezTo>
                    <a:pt x="1689" y="874"/>
                    <a:pt x="1687" y="841"/>
                    <a:pt x="1682" y="808"/>
                  </a:cubicBezTo>
                  <a:cubicBezTo>
                    <a:pt x="1823" y="726"/>
                    <a:pt x="1823" y="726"/>
                    <a:pt x="1823" y="726"/>
                  </a:cubicBezTo>
                  <a:cubicBezTo>
                    <a:pt x="1791" y="614"/>
                    <a:pt x="1791" y="614"/>
                    <a:pt x="1791" y="614"/>
                  </a:cubicBezTo>
                  <a:cubicBezTo>
                    <a:pt x="1628" y="618"/>
                    <a:pt x="1628" y="618"/>
                    <a:pt x="1628" y="618"/>
                  </a:cubicBezTo>
                  <a:cubicBezTo>
                    <a:pt x="1614" y="584"/>
                    <a:pt x="1597" y="552"/>
                    <a:pt x="1578" y="521"/>
                  </a:cubicBezTo>
                  <a:cubicBezTo>
                    <a:pt x="1675" y="392"/>
                    <a:pt x="1675" y="392"/>
                    <a:pt x="1675" y="392"/>
                  </a:cubicBezTo>
                  <a:cubicBezTo>
                    <a:pt x="1602" y="301"/>
                    <a:pt x="1602" y="301"/>
                    <a:pt x="1602" y="301"/>
                  </a:cubicBezTo>
                  <a:cubicBezTo>
                    <a:pt x="1455" y="366"/>
                    <a:pt x="1455" y="366"/>
                    <a:pt x="1455" y="366"/>
                  </a:cubicBezTo>
                  <a:cubicBezTo>
                    <a:pt x="1431" y="344"/>
                    <a:pt x="1406" y="322"/>
                    <a:pt x="1379" y="303"/>
                  </a:cubicBezTo>
                  <a:cubicBezTo>
                    <a:pt x="1420" y="147"/>
                    <a:pt x="1420" y="147"/>
                    <a:pt x="1420" y="147"/>
                  </a:cubicBezTo>
                  <a:cubicBezTo>
                    <a:pt x="1318" y="90"/>
                    <a:pt x="1318" y="90"/>
                    <a:pt x="1318" y="90"/>
                  </a:cubicBezTo>
                  <a:cubicBezTo>
                    <a:pt x="1206" y="206"/>
                    <a:pt x="1206" y="206"/>
                    <a:pt x="1206" y="206"/>
                  </a:cubicBezTo>
                  <a:cubicBezTo>
                    <a:pt x="1173" y="193"/>
                    <a:pt x="1139" y="181"/>
                    <a:pt x="1103" y="173"/>
                  </a:cubicBezTo>
                  <a:cubicBezTo>
                    <a:pt x="1080" y="13"/>
                    <a:pt x="1080" y="13"/>
                    <a:pt x="1080" y="13"/>
                  </a:cubicBezTo>
                  <a:cubicBezTo>
                    <a:pt x="964" y="0"/>
                    <a:pt x="964" y="0"/>
                    <a:pt x="964" y="0"/>
                  </a:cubicBezTo>
                  <a:cubicBezTo>
                    <a:pt x="906" y="151"/>
                    <a:pt x="906" y="151"/>
                    <a:pt x="906" y="151"/>
                  </a:cubicBezTo>
                  <a:cubicBezTo>
                    <a:pt x="874" y="151"/>
                    <a:pt x="841" y="154"/>
                    <a:pt x="808" y="159"/>
                  </a:cubicBezTo>
                  <a:cubicBezTo>
                    <a:pt x="726" y="17"/>
                    <a:pt x="726" y="17"/>
                    <a:pt x="726" y="17"/>
                  </a:cubicBezTo>
                  <a:cubicBezTo>
                    <a:pt x="613" y="49"/>
                    <a:pt x="613" y="49"/>
                    <a:pt x="613" y="49"/>
                  </a:cubicBezTo>
                  <a:cubicBezTo>
                    <a:pt x="617" y="213"/>
                    <a:pt x="617" y="213"/>
                    <a:pt x="617" y="213"/>
                  </a:cubicBezTo>
                  <a:cubicBezTo>
                    <a:pt x="584" y="227"/>
                    <a:pt x="552" y="244"/>
                    <a:pt x="521" y="262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01" y="239"/>
                    <a:pt x="301" y="239"/>
                    <a:pt x="301" y="239"/>
                  </a:cubicBezTo>
                  <a:cubicBezTo>
                    <a:pt x="366" y="386"/>
                    <a:pt x="366" y="386"/>
                    <a:pt x="366" y="386"/>
                  </a:cubicBezTo>
                  <a:cubicBezTo>
                    <a:pt x="343" y="410"/>
                    <a:pt x="322" y="435"/>
                    <a:pt x="303" y="461"/>
                  </a:cubicBezTo>
                  <a:cubicBezTo>
                    <a:pt x="147" y="420"/>
                    <a:pt x="147" y="420"/>
                    <a:pt x="147" y="420"/>
                  </a:cubicBezTo>
                  <a:cubicBezTo>
                    <a:pt x="89" y="522"/>
                    <a:pt x="89" y="522"/>
                    <a:pt x="89" y="522"/>
                  </a:cubicBezTo>
                  <a:cubicBezTo>
                    <a:pt x="206" y="634"/>
                    <a:pt x="206" y="634"/>
                    <a:pt x="206" y="634"/>
                  </a:cubicBezTo>
                  <a:cubicBezTo>
                    <a:pt x="192" y="668"/>
                    <a:pt x="181" y="702"/>
                    <a:pt x="173" y="737"/>
                  </a:cubicBezTo>
                  <a:cubicBezTo>
                    <a:pt x="13" y="760"/>
                    <a:pt x="13" y="760"/>
                    <a:pt x="13" y="760"/>
                  </a:cubicBezTo>
                  <a:cubicBezTo>
                    <a:pt x="0" y="877"/>
                    <a:pt x="0" y="877"/>
                    <a:pt x="0" y="877"/>
                  </a:cubicBezTo>
                  <a:cubicBezTo>
                    <a:pt x="151" y="934"/>
                    <a:pt x="151" y="934"/>
                    <a:pt x="151" y="934"/>
                  </a:cubicBezTo>
                  <a:cubicBezTo>
                    <a:pt x="151" y="967"/>
                    <a:pt x="154" y="1000"/>
                    <a:pt x="159" y="1032"/>
                  </a:cubicBezTo>
                  <a:cubicBezTo>
                    <a:pt x="17" y="1115"/>
                    <a:pt x="17" y="1115"/>
                    <a:pt x="17" y="1115"/>
                  </a:cubicBezTo>
                  <a:cubicBezTo>
                    <a:pt x="49" y="1227"/>
                    <a:pt x="49" y="1227"/>
                    <a:pt x="49" y="1227"/>
                  </a:cubicBezTo>
                  <a:cubicBezTo>
                    <a:pt x="212" y="1223"/>
                    <a:pt x="212" y="1223"/>
                    <a:pt x="212" y="1223"/>
                  </a:cubicBezTo>
                  <a:cubicBezTo>
                    <a:pt x="227" y="1257"/>
                    <a:pt x="243" y="1289"/>
                    <a:pt x="262" y="1320"/>
                  </a:cubicBezTo>
                  <a:cubicBezTo>
                    <a:pt x="166" y="1449"/>
                    <a:pt x="166" y="1449"/>
                    <a:pt x="166" y="1449"/>
                  </a:cubicBezTo>
                  <a:cubicBezTo>
                    <a:pt x="239" y="1540"/>
                    <a:pt x="239" y="1540"/>
                    <a:pt x="239" y="1540"/>
                  </a:cubicBezTo>
                  <a:cubicBezTo>
                    <a:pt x="386" y="1474"/>
                    <a:pt x="386" y="1474"/>
                    <a:pt x="386" y="1474"/>
                  </a:cubicBezTo>
                  <a:cubicBezTo>
                    <a:pt x="410" y="1497"/>
                    <a:pt x="435" y="1518"/>
                    <a:pt x="461" y="1538"/>
                  </a:cubicBezTo>
                  <a:cubicBezTo>
                    <a:pt x="420" y="1694"/>
                    <a:pt x="420" y="1694"/>
                    <a:pt x="420" y="1694"/>
                  </a:cubicBezTo>
                  <a:cubicBezTo>
                    <a:pt x="522" y="1751"/>
                    <a:pt x="522" y="1751"/>
                    <a:pt x="522" y="1751"/>
                  </a:cubicBezTo>
                  <a:cubicBezTo>
                    <a:pt x="634" y="1635"/>
                    <a:pt x="634" y="1635"/>
                    <a:pt x="634" y="1635"/>
                  </a:cubicBezTo>
                  <a:cubicBezTo>
                    <a:pt x="667" y="1648"/>
                    <a:pt x="702" y="1659"/>
                    <a:pt x="737" y="1668"/>
                  </a:cubicBezTo>
                  <a:cubicBezTo>
                    <a:pt x="760" y="1827"/>
                    <a:pt x="760" y="1827"/>
                    <a:pt x="760" y="1827"/>
                  </a:cubicBezTo>
                  <a:cubicBezTo>
                    <a:pt x="876" y="1840"/>
                    <a:pt x="876" y="1840"/>
                    <a:pt x="876" y="1840"/>
                  </a:cubicBezTo>
                  <a:cubicBezTo>
                    <a:pt x="934" y="1690"/>
                    <a:pt x="934" y="1690"/>
                    <a:pt x="934" y="1690"/>
                  </a:cubicBezTo>
                  <a:cubicBezTo>
                    <a:pt x="967" y="1689"/>
                    <a:pt x="1000" y="1687"/>
                    <a:pt x="1032" y="1682"/>
                  </a:cubicBezTo>
                  <a:cubicBezTo>
                    <a:pt x="1114" y="1823"/>
                    <a:pt x="1114" y="1823"/>
                    <a:pt x="1114" y="1823"/>
                  </a:cubicBezTo>
                  <a:cubicBezTo>
                    <a:pt x="1227" y="1791"/>
                    <a:pt x="1227" y="1791"/>
                    <a:pt x="1227" y="1791"/>
                  </a:cubicBezTo>
                  <a:cubicBezTo>
                    <a:pt x="1223" y="1628"/>
                    <a:pt x="1223" y="1628"/>
                    <a:pt x="1223" y="1628"/>
                  </a:cubicBezTo>
                  <a:cubicBezTo>
                    <a:pt x="1256" y="1614"/>
                    <a:pt x="1289" y="1597"/>
                    <a:pt x="1319" y="1579"/>
                  </a:cubicBezTo>
                  <a:cubicBezTo>
                    <a:pt x="1448" y="1675"/>
                    <a:pt x="1448" y="1675"/>
                    <a:pt x="1448" y="1675"/>
                  </a:cubicBezTo>
                  <a:cubicBezTo>
                    <a:pt x="1540" y="1602"/>
                    <a:pt x="1540" y="1602"/>
                    <a:pt x="1540" y="1602"/>
                  </a:cubicBezTo>
                  <a:cubicBezTo>
                    <a:pt x="1474" y="1455"/>
                    <a:pt x="1474" y="1455"/>
                    <a:pt x="1474" y="1455"/>
                  </a:cubicBezTo>
                  <a:cubicBezTo>
                    <a:pt x="1497" y="1431"/>
                    <a:pt x="1518" y="1406"/>
                    <a:pt x="1538" y="1380"/>
                  </a:cubicBezTo>
                  <a:cubicBezTo>
                    <a:pt x="1694" y="1420"/>
                    <a:pt x="1694" y="1420"/>
                    <a:pt x="1694" y="1420"/>
                  </a:cubicBezTo>
                  <a:cubicBezTo>
                    <a:pt x="1751" y="1318"/>
                    <a:pt x="1751" y="1318"/>
                    <a:pt x="1751" y="1318"/>
                  </a:cubicBezTo>
                  <a:cubicBezTo>
                    <a:pt x="1635" y="1207"/>
                    <a:pt x="1635" y="1207"/>
                    <a:pt x="1635" y="1207"/>
                  </a:cubicBezTo>
                  <a:cubicBezTo>
                    <a:pt x="1648" y="1173"/>
                    <a:pt x="1659" y="1139"/>
                    <a:pt x="1668" y="1104"/>
                  </a:cubicBezTo>
                  <a:lnTo>
                    <a:pt x="1827" y="1080"/>
                  </a:lnTo>
                  <a:close/>
                  <a:moveTo>
                    <a:pt x="1081" y="1490"/>
                  </a:moveTo>
                  <a:cubicBezTo>
                    <a:pt x="766" y="1579"/>
                    <a:pt x="439" y="1396"/>
                    <a:pt x="350" y="1081"/>
                  </a:cubicBezTo>
                  <a:cubicBezTo>
                    <a:pt x="262" y="767"/>
                    <a:pt x="445" y="439"/>
                    <a:pt x="759" y="351"/>
                  </a:cubicBezTo>
                  <a:cubicBezTo>
                    <a:pt x="1074" y="262"/>
                    <a:pt x="1401" y="445"/>
                    <a:pt x="1490" y="760"/>
                  </a:cubicBezTo>
                  <a:cubicBezTo>
                    <a:pt x="1579" y="1074"/>
                    <a:pt x="1396" y="1401"/>
                    <a:pt x="1081" y="14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400">
                <a:solidFill>
                  <a:srgbClr val="FFFFF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32" name="Freeform 240">
              <a:extLst>
                <a:ext uri="{FF2B5EF4-FFF2-40B4-BE49-F238E27FC236}">
                  <a16:creationId xmlns:a16="http://schemas.microsoft.com/office/drawing/2014/main" id="{05750E30-D280-5E15-BC9E-2218C38258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757" y="4708547"/>
              <a:ext cx="803753" cy="765721"/>
            </a:xfrm>
            <a:custGeom>
              <a:avLst/>
              <a:gdLst>
                <a:gd name="T0" fmla="*/ 1840 w 1840"/>
                <a:gd name="T1" fmla="*/ 964 h 1840"/>
                <a:gd name="T2" fmla="*/ 1682 w 1840"/>
                <a:gd name="T3" fmla="*/ 808 h 1840"/>
                <a:gd name="T4" fmla="*/ 1791 w 1840"/>
                <a:gd name="T5" fmla="*/ 614 h 1840"/>
                <a:gd name="T6" fmla="*/ 1578 w 1840"/>
                <a:gd name="T7" fmla="*/ 521 h 1840"/>
                <a:gd name="T8" fmla="*/ 1602 w 1840"/>
                <a:gd name="T9" fmla="*/ 301 h 1840"/>
                <a:gd name="T10" fmla="*/ 1379 w 1840"/>
                <a:gd name="T11" fmla="*/ 303 h 1840"/>
                <a:gd name="T12" fmla="*/ 1318 w 1840"/>
                <a:gd name="T13" fmla="*/ 90 h 1840"/>
                <a:gd name="T14" fmla="*/ 1103 w 1840"/>
                <a:gd name="T15" fmla="*/ 173 h 1840"/>
                <a:gd name="T16" fmla="*/ 964 w 1840"/>
                <a:gd name="T17" fmla="*/ 0 h 1840"/>
                <a:gd name="T18" fmla="*/ 808 w 1840"/>
                <a:gd name="T19" fmla="*/ 159 h 1840"/>
                <a:gd name="T20" fmla="*/ 613 w 1840"/>
                <a:gd name="T21" fmla="*/ 49 h 1840"/>
                <a:gd name="T22" fmla="*/ 521 w 1840"/>
                <a:gd name="T23" fmla="*/ 262 h 1840"/>
                <a:gd name="T24" fmla="*/ 301 w 1840"/>
                <a:gd name="T25" fmla="*/ 239 h 1840"/>
                <a:gd name="T26" fmla="*/ 303 w 1840"/>
                <a:gd name="T27" fmla="*/ 461 h 1840"/>
                <a:gd name="T28" fmla="*/ 89 w 1840"/>
                <a:gd name="T29" fmla="*/ 522 h 1840"/>
                <a:gd name="T30" fmla="*/ 173 w 1840"/>
                <a:gd name="T31" fmla="*/ 737 h 1840"/>
                <a:gd name="T32" fmla="*/ 0 w 1840"/>
                <a:gd name="T33" fmla="*/ 877 h 1840"/>
                <a:gd name="T34" fmla="*/ 159 w 1840"/>
                <a:gd name="T35" fmla="*/ 1032 h 1840"/>
                <a:gd name="T36" fmla="*/ 49 w 1840"/>
                <a:gd name="T37" fmla="*/ 1227 h 1840"/>
                <a:gd name="T38" fmla="*/ 262 w 1840"/>
                <a:gd name="T39" fmla="*/ 1320 h 1840"/>
                <a:gd name="T40" fmla="*/ 239 w 1840"/>
                <a:gd name="T41" fmla="*/ 1540 h 1840"/>
                <a:gd name="T42" fmla="*/ 461 w 1840"/>
                <a:gd name="T43" fmla="*/ 1538 h 1840"/>
                <a:gd name="T44" fmla="*/ 522 w 1840"/>
                <a:gd name="T45" fmla="*/ 1751 h 1840"/>
                <a:gd name="T46" fmla="*/ 737 w 1840"/>
                <a:gd name="T47" fmla="*/ 1668 h 1840"/>
                <a:gd name="T48" fmla="*/ 876 w 1840"/>
                <a:gd name="T49" fmla="*/ 1840 h 1840"/>
                <a:gd name="T50" fmla="*/ 1032 w 1840"/>
                <a:gd name="T51" fmla="*/ 1682 h 1840"/>
                <a:gd name="T52" fmla="*/ 1227 w 1840"/>
                <a:gd name="T53" fmla="*/ 1791 h 1840"/>
                <a:gd name="T54" fmla="*/ 1319 w 1840"/>
                <a:gd name="T55" fmla="*/ 1579 h 1840"/>
                <a:gd name="T56" fmla="*/ 1540 w 1840"/>
                <a:gd name="T57" fmla="*/ 1602 h 1840"/>
                <a:gd name="T58" fmla="*/ 1538 w 1840"/>
                <a:gd name="T59" fmla="*/ 1380 h 1840"/>
                <a:gd name="T60" fmla="*/ 1751 w 1840"/>
                <a:gd name="T61" fmla="*/ 1318 h 1840"/>
                <a:gd name="T62" fmla="*/ 1668 w 1840"/>
                <a:gd name="T63" fmla="*/ 1104 h 1840"/>
                <a:gd name="T64" fmla="*/ 1081 w 1840"/>
                <a:gd name="T65" fmla="*/ 1490 h 1840"/>
                <a:gd name="T66" fmla="*/ 759 w 1840"/>
                <a:gd name="T67" fmla="*/ 351 h 1840"/>
                <a:gd name="T68" fmla="*/ 1081 w 1840"/>
                <a:gd name="T69" fmla="*/ 1490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0" h="1840">
                  <a:moveTo>
                    <a:pt x="1827" y="1080"/>
                  </a:moveTo>
                  <a:cubicBezTo>
                    <a:pt x="1840" y="964"/>
                    <a:pt x="1840" y="964"/>
                    <a:pt x="1840" y="964"/>
                  </a:cubicBezTo>
                  <a:cubicBezTo>
                    <a:pt x="1690" y="906"/>
                    <a:pt x="1690" y="906"/>
                    <a:pt x="1690" y="906"/>
                  </a:cubicBezTo>
                  <a:cubicBezTo>
                    <a:pt x="1689" y="874"/>
                    <a:pt x="1687" y="841"/>
                    <a:pt x="1682" y="808"/>
                  </a:cubicBezTo>
                  <a:cubicBezTo>
                    <a:pt x="1823" y="726"/>
                    <a:pt x="1823" y="726"/>
                    <a:pt x="1823" y="726"/>
                  </a:cubicBezTo>
                  <a:cubicBezTo>
                    <a:pt x="1791" y="614"/>
                    <a:pt x="1791" y="614"/>
                    <a:pt x="1791" y="614"/>
                  </a:cubicBezTo>
                  <a:cubicBezTo>
                    <a:pt x="1628" y="618"/>
                    <a:pt x="1628" y="618"/>
                    <a:pt x="1628" y="618"/>
                  </a:cubicBezTo>
                  <a:cubicBezTo>
                    <a:pt x="1614" y="584"/>
                    <a:pt x="1597" y="552"/>
                    <a:pt x="1578" y="521"/>
                  </a:cubicBezTo>
                  <a:cubicBezTo>
                    <a:pt x="1675" y="392"/>
                    <a:pt x="1675" y="392"/>
                    <a:pt x="1675" y="392"/>
                  </a:cubicBezTo>
                  <a:cubicBezTo>
                    <a:pt x="1602" y="301"/>
                    <a:pt x="1602" y="301"/>
                    <a:pt x="1602" y="301"/>
                  </a:cubicBezTo>
                  <a:cubicBezTo>
                    <a:pt x="1455" y="366"/>
                    <a:pt x="1455" y="366"/>
                    <a:pt x="1455" y="366"/>
                  </a:cubicBezTo>
                  <a:cubicBezTo>
                    <a:pt x="1431" y="344"/>
                    <a:pt x="1406" y="322"/>
                    <a:pt x="1379" y="303"/>
                  </a:cubicBezTo>
                  <a:cubicBezTo>
                    <a:pt x="1420" y="147"/>
                    <a:pt x="1420" y="147"/>
                    <a:pt x="1420" y="147"/>
                  </a:cubicBezTo>
                  <a:cubicBezTo>
                    <a:pt x="1318" y="90"/>
                    <a:pt x="1318" y="90"/>
                    <a:pt x="1318" y="90"/>
                  </a:cubicBezTo>
                  <a:cubicBezTo>
                    <a:pt x="1206" y="206"/>
                    <a:pt x="1206" y="206"/>
                    <a:pt x="1206" y="206"/>
                  </a:cubicBezTo>
                  <a:cubicBezTo>
                    <a:pt x="1173" y="193"/>
                    <a:pt x="1139" y="181"/>
                    <a:pt x="1103" y="173"/>
                  </a:cubicBezTo>
                  <a:cubicBezTo>
                    <a:pt x="1080" y="13"/>
                    <a:pt x="1080" y="13"/>
                    <a:pt x="1080" y="13"/>
                  </a:cubicBezTo>
                  <a:cubicBezTo>
                    <a:pt x="964" y="0"/>
                    <a:pt x="964" y="0"/>
                    <a:pt x="964" y="0"/>
                  </a:cubicBezTo>
                  <a:cubicBezTo>
                    <a:pt x="906" y="151"/>
                    <a:pt x="906" y="151"/>
                    <a:pt x="906" y="151"/>
                  </a:cubicBezTo>
                  <a:cubicBezTo>
                    <a:pt x="874" y="151"/>
                    <a:pt x="841" y="154"/>
                    <a:pt x="808" y="159"/>
                  </a:cubicBezTo>
                  <a:cubicBezTo>
                    <a:pt x="726" y="17"/>
                    <a:pt x="726" y="17"/>
                    <a:pt x="726" y="17"/>
                  </a:cubicBezTo>
                  <a:cubicBezTo>
                    <a:pt x="613" y="49"/>
                    <a:pt x="613" y="49"/>
                    <a:pt x="613" y="49"/>
                  </a:cubicBezTo>
                  <a:cubicBezTo>
                    <a:pt x="617" y="213"/>
                    <a:pt x="617" y="213"/>
                    <a:pt x="617" y="213"/>
                  </a:cubicBezTo>
                  <a:cubicBezTo>
                    <a:pt x="584" y="227"/>
                    <a:pt x="552" y="244"/>
                    <a:pt x="521" y="262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01" y="239"/>
                    <a:pt x="301" y="239"/>
                    <a:pt x="301" y="239"/>
                  </a:cubicBezTo>
                  <a:cubicBezTo>
                    <a:pt x="366" y="386"/>
                    <a:pt x="366" y="386"/>
                    <a:pt x="366" y="386"/>
                  </a:cubicBezTo>
                  <a:cubicBezTo>
                    <a:pt x="343" y="410"/>
                    <a:pt x="322" y="435"/>
                    <a:pt x="303" y="461"/>
                  </a:cubicBezTo>
                  <a:cubicBezTo>
                    <a:pt x="147" y="420"/>
                    <a:pt x="147" y="420"/>
                    <a:pt x="147" y="420"/>
                  </a:cubicBezTo>
                  <a:cubicBezTo>
                    <a:pt x="89" y="522"/>
                    <a:pt x="89" y="522"/>
                    <a:pt x="89" y="522"/>
                  </a:cubicBezTo>
                  <a:cubicBezTo>
                    <a:pt x="206" y="634"/>
                    <a:pt x="206" y="634"/>
                    <a:pt x="206" y="634"/>
                  </a:cubicBezTo>
                  <a:cubicBezTo>
                    <a:pt x="192" y="668"/>
                    <a:pt x="181" y="702"/>
                    <a:pt x="173" y="737"/>
                  </a:cubicBezTo>
                  <a:cubicBezTo>
                    <a:pt x="13" y="760"/>
                    <a:pt x="13" y="760"/>
                    <a:pt x="13" y="760"/>
                  </a:cubicBezTo>
                  <a:cubicBezTo>
                    <a:pt x="0" y="877"/>
                    <a:pt x="0" y="877"/>
                    <a:pt x="0" y="877"/>
                  </a:cubicBezTo>
                  <a:cubicBezTo>
                    <a:pt x="151" y="934"/>
                    <a:pt x="151" y="934"/>
                    <a:pt x="151" y="934"/>
                  </a:cubicBezTo>
                  <a:cubicBezTo>
                    <a:pt x="151" y="967"/>
                    <a:pt x="154" y="1000"/>
                    <a:pt x="159" y="1032"/>
                  </a:cubicBezTo>
                  <a:cubicBezTo>
                    <a:pt x="17" y="1115"/>
                    <a:pt x="17" y="1115"/>
                    <a:pt x="17" y="1115"/>
                  </a:cubicBezTo>
                  <a:cubicBezTo>
                    <a:pt x="49" y="1227"/>
                    <a:pt x="49" y="1227"/>
                    <a:pt x="49" y="1227"/>
                  </a:cubicBezTo>
                  <a:cubicBezTo>
                    <a:pt x="212" y="1223"/>
                    <a:pt x="212" y="1223"/>
                    <a:pt x="212" y="1223"/>
                  </a:cubicBezTo>
                  <a:cubicBezTo>
                    <a:pt x="227" y="1257"/>
                    <a:pt x="243" y="1289"/>
                    <a:pt x="262" y="1320"/>
                  </a:cubicBezTo>
                  <a:cubicBezTo>
                    <a:pt x="166" y="1449"/>
                    <a:pt x="166" y="1449"/>
                    <a:pt x="166" y="1449"/>
                  </a:cubicBezTo>
                  <a:cubicBezTo>
                    <a:pt x="239" y="1540"/>
                    <a:pt x="239" y="1540"/>
                    <a:pt x="239" y="1540"/>
                  </a:cubicBezTo>
                  <a:cubicBezTo>
                    <a:pt x="386" y="1474"/>
                    <a:pt x="386" y="1474"/>
                    <a:pt x="386" y="1474"/>
                  </a:cubicBezTo>
                  <a:cubicBezTo>
                    <a:pt x="410" y="1497"/>
                    <a:pt x="435" y="1518"/>
                    <a:pt x="461" y="1538"/>
                  </a:cubicBezTo>
                  <a:cubicBezTo>
                    <a:pt x="420" y="1694"/>
                    <a:pt x="420" y="1694"/>
                    <a:pt x="420" y="1694"/>
                  </a:cubicBezTo>
                  <a:cubicBezTo>
                    <a:pt x="522" y="1751"/>
                    <a:pt x="522" y="1751"/>
                    <a:pt x="522" y="1751"/>
                  </a:cubicBezTo>
                  <a:cubicBezTo>
                    <a:pt x="634" y="1635"/>
                    <a:pt x="634" y="1635"/>
                    <a:pt x="634" y="1635"/>
                  </a:cubicBezTo>
                  <a:cubicBezTo>
                    <a:pt x="667" y="1648"/>
                    <a:pt x="702" y="1659"/>
                    <a:pt x="737" y="1668"/>
                  </a:cubicBezTo>
                  <a:cubicBezTo>
                    <a:pt x="760" y="1827"/>
                    <a:pt x="760" y="1827"/>
                    <a:pt x="760" y="1827"/>
                  </a:cubicBezTo>
                  <a:cubicBezTo>
                    <a:pt x="876" y="1840"/>
                    <a:pt x="876" y="1840"/>
                    <a:pt x="876" y="1840"/>
                  </a:cubicBezTo>
                  <a:cubicBezTo>
                    <a:pt x="934" y="1690"/>
                    <a:pt x="934" y="1690"/>
                    <a:pt x="934" y="1690"/>
                  </a:cubicBezTo>
                  <a:cubicBezTo>
                    <a:pt x="967" y="1689"/>
                    <a:pt x="1000" y="1687"/>
                    <a:pt x="1032" y="1682"/>
                  </a:cubicBezTo>
                  <a:cubicBezTo>
                    <a:pt x="1114" y="1823"/>
                    <a:pt x="1114" y="1823"/>
                    <a:pt x="1114" y="1823"/>
                  </a:cubicBezTo>
                  <a:cubicBezTo>
                    <a:pt x="1227" y="1791"/>
                    <a:pt x="1227" y="1791"/>
                    <a:pt x="1227" y="1791"/>
                  </a:cubicBezTo>
                  <a:cubicBezTo>
                    <a:pt x="1223" y="1628"/>
                    <a:pt x="1223" y="1628"/>
                    <a:pt x="1223" y="1628"/>
                  </a:cubicBezTo>
                  <a:cubicBezTo>
                    <a:pt x="1256" y="1614"/>
                    <a:pt x="1289" y="1597"/>
                    <a:pt x="1319" y="1579"/>
                  </a:cubicBezTo>
                  <a:cubicBezTo>
                    <a:pt x="1448" y="1675"/>
                    <a:pt x="1448" y="1675"/>
                    <a:pt x="1448" y="1675"/>
                  </a:cubicBezTo>
                  <a:cubicBezTo>
                    <a:pt x="1540" y="1602"/>
                    <a:pt x="1540" y="1602"/>
                    <a:pt x="1540" y="1602"/>
                  </a:cubicBezTo>
                  <a:cubicBezTo>
                    <a:pt x="1474" y="1455"/>
                    <a:pt x="1474" y="1455"/>
                    <a:pt x="1474" y="1455"/>
                  </a:cubicBezTo>
                  <a:cubicBezTo>
                    <a:pt x="1497" y="1431"/>
                    <a:pt x="1518" y="1406"/>
                    <a:pt x="1538" y="1380"/>
                  </a:cubicBezTo>
                  <a:cubicBezTo>
                    <a:pt x="1694" y="1420"/>
                    <a:pt x="1694" y="1420"/>
                    <a:pt x="1694" y="1420"/>
                  </a:cubicBezTo>
                  <a:cubicBezTo>
                    <a:pt x="1751" y="1318"/>
                    <a:pt x="1751" y="1318"/>
                    <a:pt x="1751" y="1318"/>
                  </a:cubicBezTo>
                  <a:cubicBezTo>
                    <a:pt x="1635" y="1207"/>
                    <a:pt x="1635" y="1207"/>
                    <a:pt x="1635" y="1207"/>
                  </a:cubicBezTo>
                  <a:cubicBezTo>
                    <a:pt x="1648" y="1173"/>
                    <a:pt x="1659" y="1139"/>
                    <a:pt x="1668" y="1104"/>
                  </a:cubicBezTo>
                  <a:lnTo>
                    <a:pt x="1827" y="1080"/>
                  </a:lnTo>
                  <a:close/>
                  <a:moveTo>
                    <a:pt x="1081" y="1490"/>
                  </a:moveTo>
                  <a:cubicBezTo>
                    <a:pt x="766" y="1579"/>
                    <a:pt x="439" y="1396"/>
                    <a:pt x="350" y="1081"/>
                  </a:cubicBezTo>
                  <a:cubicBezTo>
                    <a:pt x="262" y="767"/>
                    <a:pt x="445" y="439"/>
                    <a:pt x="759" y="351"/>
                  </a:cubicBezTo>
                  <a:cubicBezTo>
                    <a:pt x="1074" y="262"/>
                    <a:pt x="1401" y="445"/>
                    <a:pt x="1490" y="760"/>
                  </a:cubicBezTo>
                  <a:cubicBezTo>
                    <a:pt x="1579" y="1074"/>
                    <a:pt x="1396" y="1401"/>
                    <a:pt x="1081" y="14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400">
                <a:solidFill>
                  <a:srgbClr val="FFFFF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33" name="Freeform 240">
              <a:extLst>
                <a:ext uri="{FF2B5EF4-FFF2-40B4-BE49-F238E27FC236}">
                  <a16:creationId xmlns:a16="http://schemas.microsoft.com/office/drawing/2014/main" id="{0E62AE35-C8DF-5FD5-EEE2-00718AE83C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5082" y="5237365"/>
              <a:ext cx="803753" cy="765721"/>
            </a:xfrm>
            <a:custGeom>
              <a:avLst/>
              <a:gdLst>
                <a:gd name="T0" fmla="*/ 1840 w 1840"/>
                <a:gd name="T1" fmla="*/ 964 h 1840"/>
                <a:gd name="T2" fmla="*/ 1682 w 1840"/>
                <a:gd name="T3" fmla="*/ 808 h 1840"/>
                <a:gd name="T4" fmla="*/ 1791 w 1840"/>
                <a:gd name="T5" fmla="*/ 614 h 1840"/>
                <a:gd name="T6" fmla="*/ 1578 w 1840"/>
                <a:gd name="T7" fmla="*/ 521 h 1840"/>
                <a:gd name="T8" fmla="*/ 1602 w 1840"/>
                <a:gd name="T9" fmla="*/ 301 h 1840"/>
                <a:gd name="T10" fmla="*/ 1379 w 1840"/>
                <a:gd name="T11" fmla="*/ 303 h 1840"/>
                <a:gd name="T12" fmla="*/ 1318 w 1840"/>
                <a:gd name="T13" fmla="*/ 90 h 1840"/>
                <a:gd name="T14" fmla="*/ 1103 w 1840"/>
                <a:gd name="T15" fmla="*/ 173 h 1840"/>
                <a:gd name="T16" fmla="*/ 964 w 1840"/>
                <a:gd name="T17" fmla="*/ 0 h 1840"/>
                <a:gd name="T18" fmla="*/ 808 w 1840"/>
                <a:gd name="T19" fmla="*/ 159 h 1840"/>
                <a:gd name="T20" fmla="*/ 613 w 1840"/>
                <a:gd name="T21" fmla="*/ 49 h 1840"/>
                <a:gd name="T22" fmla="*/ 521 w 1840"/>
                <a:gd name="T23" fmla="*/ 262 h 1840"/>
                <a:gd name="T24" fmla="*/ 301 w 1840"/>
                <a:gd name="T25" fmla="*/ 239 h 1840"/>
                <a:gd name="T26" fmla="*/ 303 w 1840"/>
                <a:gd name="T27" fmla="*/ 461 h 1840"/>
                <a:gd name="T28" fmla="*/ 89 w 1840"/>
                <a:gd name="T29" fmla="*/ 522 h 1840"/>
                <a:gd name="T30" fmla="*/ 173 w 1840"/>
                <a:gd name="T31" fmla="*/ 737 h 1840"/>
                <a:gd name="T32" fmla="*/ 0 w 1840"/>
                <a:gd name="T33" fmla="*/ 877 h 1840"/>
                <a:gd name="T34" fmla="*/ 159 w 1840"/>
                <a:gd name="T35" fmla="*/ 1032 h 1840"/>
                <a:gd name="T36" fmla="*/ 49 w 1840"/>
                <a:gd name="T37" fmla="*/ 1227 h 1840"/>
                <a:gd name="T38" fmla="*/ 262 w 1840"/>
                <a:gd name="T39" fmla="*/ 1320 h 1840"/>
                <a:gd name="T40" fmla="*/ 239 w 1840"/>
                <a:gd name="T41" fmla="*/ 1540 h 1840"/>
                <a:gd name="T42" fmla="*/ 461 w 1840"/>
                <a:gd name="T43" fmla="*/ 1538 h 1840"/>
                <a:gd name="T44" fmla="*/ 522 w 1840"/>
                <a:gd name="T45" fmla="*/ 1751 h 1840"/>
                <a:gd name="T46" fmla="*/ 737 w 1840"/>
                <a:gd name="T47" fmla="*/ 1668 h 1840"/>
                <a:gd name="T48" fmla="*/ 876 w 1840"/>
                <a:gd name="T49" fmla="*/ 1840 h 1840"/>
                <a:gd name="T50" fmla="*/ 1032 w 1840"/>
                <a:gd name="T51" fmla="*/ 1682 h 1840"/>
                <a:gd name="T52" fmla="*/ 1227 w 1840"/>
                <a:gd name="T53" fmla="*/ 1791 h 1840"/>
                <a:gd name="T54" fmla="*/ 1319 w 1840"/>
                <a:gd name="T55" fmla="*/ 1579 h 1840"/>
                <a:gd name="T56" fmla="*/ 1540 w 1840"/>
                <a:gd name="T57" fmla="*/ 1602 h 1840"/>
                <a:gd name="T58" fmla="*/ 1538 w 1840"/>
                <a:gd name="T59" fmla="*/ 1380 h 1840"/>
                <a:gd name="T60" fmla="*/ 1751 w 1840"/>
                <a:gd name="T61" fmla="*/ 1318 h 1840"/>
                <a:gd name="T62" fmla="*/ 1668 w 1840"/>
                <a:gd name="T63" fmla="*/ 1104 h 1840"/>
                <a:gd name="T64" fmla="*/ 1081 w 1840"/>
                <a:gd name="T65" fmla="*/ 1490 h 1840"/>
                <a:gd name="T66" fmla="*/ 759 w 1840"/>
                <a:gd name="T67" fmla="*/ 351 h 1840"/>
                <a:gd name="T68" fmla="*/ 1081 w 1840"/>
                <a:gd name="T69" fmla="*/ 1490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0" h="1840">
                  <a:moveTo>
                    <a:pt x="1827" y="1080"/>
                  </a:moveTo>
                  <a:cubicBezTo>
                    <a:pt x="1840" y="964"/>
                    <a:pt x="1840" y="964"/>
                    <a:pt x="1840" y="964"/>
                  </a:cubicBezTo>
                  <a:cubicBezTo>
                    <a:pt x="1690" y="906"/>
                    <a:pt x="1690" y="906"/>
                    <a:pt x="1690" y="906"/>
                  </a:cubicBezTo>
                  <a:cubicBezTo>
                    <a:pt x="1689" y="874"/>
                    <a:pt x="1687" y="841"/>
                    <a:pt x="1682" y="808"/>
                  </a:cubicBezTo>
                  <a:cubicBezTo>
                    <a:pt x="1823" y="726"/>
                    <a:pt x="1823" y="726"/>
                    <a:pt x="1823" y="726"/>
                  </a:cubicBezTo>
                  <a:cubicBezTo>
                    <a:pt x="1791" y="614"/>
                    <a:pt x="1791" y="614"/>
                    <a:pt x="1791" y="614"/>
                  </a:cubicBezTo>
                  <a:cubicBezTo>
                    <a:pt x="1628" y="618"/>
                    <a:pt x="1628" y="618"/>
                    <a:pt x="1628" y="618"/>
                  </a:cubicBezTo>
                  <a:cubicBezTo>
                    <a:pt x="1614" y="584"/>
                    <a:pt x="1597" y="552"/>
                    <a:pt x="1578" y="521"/>
                  </a:cubicBezTo>
                  <a:cubicBezTo>
                    <a:pt x="1675" y="392"/>
                    <a:pt x="1675" y="392"/>
                    <a:pt x="1675" y="392"/>
                  </a:cubicBezTo>
                  <a:cubicBezTo>
                    <a:pt x="1602" y="301"/>
                    <a:pt x="1602" y="301"/>
                    <a:pt x="1602" y="301"/>
                  </a:cubicBezTo>
                  <a:cubicBezTo>
                    <a:pt x="1455" y="366"/>
                    <a:pt x="1455" y="366"/>
                    <a:pt x="1455" y="366"/>
                  </a:cubicBezTo>
                  <a:cubicBezTo>
                    <a:pt x="1431" y="344"/>
                    <a:pt x="1406" y="322"/>
                    <a:pt x="1379" y="303"/>
                  </a:cubicBezTo>
                  <a:cubicBezTo>
                    <a:pt x="1420" y="147"/>
                    <a:pt x="1420" y="147"/>
                    <a:pt x="1420" y="147"/>
                  </a:cubicBezTo>
                  <a:cubicBezTo>
                    <a:pt x="1318" y="90"/>
                    <a:pt x="1318" y="90"/>
                    <a:pt x="1318" y="90"/>
                  </a:cubicBezTo>
                  <a:cubicBezTo>
                    <a:pt x="1206" y="206"/>
                    <a:pt x="1206" y="206"/>
                    <a:pt x="1206" y="206"/>
                  </a:cubicBezTo>
                  <a:cubicBezTo>
                    <a:pt x="1173" y="193"/>
                    <a:pt x="1139" y="181"/>
                    <a:pt x="1103" y="173"/>
                  </a:cubicBezTo>
                  <a:cubicBezTo>
                    <a:pt x="1080" y="13"/>
                    <a:pt x="1080" y="13"/>
                    <a:pt x="1080" y="13"/>
                  </a:cubicBezTo>
                  <a:cubicBezTo>
                    <a:pt x="964" y="0"/>
                    <a:pt x="964" y="0"/>
                    <a:pt x="964" y="0"/>
                  </a:cubicBezTo>
                  <a:cubicBezTo>
                    <a:pt x="906" y="151"/>
                    <a:pt x="906" y="151"/>
                    <a:pt x="906" y="151"/>
                  </a:cubicBezTo>
                  <a:cubicBezTo>
                    <a:pt x="874" y="151"/>
                    <a:pt x="841" y="154"/>
                    <a:pt x="808" y="159"/>
                  </a:cubicBezTo>
                  <a:cubicBezTo>
                    <a:pt x="726" y="17"/>
                    <a:pt x="726" y="17"/>
                    <a:pt x="726" y="17"/>
                  </a:cubicBezTo>
                  <a:cubicBezTo>
                    <a:pt x="613" y="49"/>
                    <a:pt x="613" y="49"/>
                    <a:pt x="613" y="49"/>
                  </a:cubicBezTo>
                  <a:cubicBezTo>
                    <a:pt x="617" y="213"/>
                    <a:pt x="617" y="213"/>
                    <a:pt x="617" y="213"/>
                  </a:cubicBezTo>
                  <a:cubicBezTo>
                    <a:pt x="584" y="227"/>
                    <a:pt x="552" y="244"/>
                    <a:pt x="521" y="262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01" y="239"/>
                    <a:pt x="301" y="239"/>
                    <a:pt x="301" y="239"/>
                  </a:cubicBezTo>
                  <a:cubicBezTo>
                    <a:pt x="366" y="386"/>
                    <a:pt x="366" y="386"/>
                    <a:pt x="366" y="386"/>
                  </a:cubicBezTo>
                  <a:cubicBezTo>
                    <a:pt x="343" y="410"/>
                    <a:pt x="322" y="435"/>
                    <a:pt x="303" y="461"/>
                  </a:cubicBezTo>
                  <a:cubicBezTo>
                    <a:pt x="147" y="420"/>
                    <a:pt x="147" y="420"/>
                    <a:pt x="147" y="420"/>
                  </a:cubicBezTo>
                  <a:cubicBezTo>
                    <a:pt x="89" y="522"/>
                    <a:pt x="89" y="522"/>
                    <a:pt x="89" y="522"/>
                  </a:cubicBezTo>
                  <a:cubicBezTo>
                    <a:pt x="206" y="634"/>
                    <a:pt x="206" y="634"/>
                    <a:pt x="206" y="634"/>
                  </a:cubicBezTo>
                  <a:cubicBezTo>
                    <a:pt x="192" y="668"/>
                    <a:pt x="181" y="702"/>
                    <a:pt x="173" y="737"/>
                  </a:cubicBezTo>
                  <a:cubicBezTo>
                    <a:pt x="13" y="760"/>
                    <a:pt x="13" y="760"/>
                    <a:pt x="13" y="760"/>
                  </a:cubicBezTo>
                  <a:cubicBezTo>
                    <a:pt x="0" y="877"/>
                    <a:pt x="0" y="877"/>
                    <a:pt x="0" y="877"/>
                  </a:cubicBezTo>
                  <a:cubicBezTo>
                    <a:pt x="151" y="934"/>
                    <a:pt x="151" y="934"/>
                    <a:pt x="151" y="934"/>
                  </a:cubicBezTo>
                  <a:cubicBezTo>
                    <a:pt x="151" y="967"/>
                    <a:pt x="154" y="1000"/>
                    <a:pt x="159" y="1032"/>
                  </a:cubicBezTo>
                  <a:cubicBezTo>
                    <a:pt x="17" y="1115"/>
                    <a:pt x="17" y="1115"/>
                    <a:pt x="17" y="1115"/>
                  </a:cubicBezTo>
                  <a:cubicBezTo>
                    <a:pt x="49" y="1227"/>
                    <a:pt x="49" y="1227"/>
                    <a:pt x="49" y="1227"/>
                  </a:cubicBezTo>
                  <a:cubicBezTo>
                    <a:pt x="212" y="1223"/>
                    <a:pt x="212" y="1223"/>
                    <a:pt x="212" y="1223"/>
                  </a:cubicBezTo>
                  <a:cubicBezTo>
                    <a:pt x="227" y="1257"/>
                    <a:pt x="243" y="1289"/>
                    <a:pt x="262" y="1320"/>
                  </a:cubicBezTo>
                  <a:cubicBezTo>
                    <a:pt x="166" y="1449"/>
                    <a:pt x="166" y="1449"/>
                    <a:pt x="166" y="1449"/>
                  </a:cubicBezTo>
                  <a:cubicBezTo>
                    <a:pt x="239" y="1540"/>
                    <a:pt x="239" y="1540"/>
                    <a:pt x="239" y="1540"/>
                  </a:cubicBezTo>
                  <a:cubicBezTo>
                    <a:pt x="386" y="1474"/>
                    <a:pt x="386" y="1474"/>
                    <a:pt x="386" y="1474"/>
                  </a:cubicBezTo>
                  <a:cubicBezTo>
                    <a:pt x="410" y="1497"/>
                    <a:pt x="435" y="1518"/>
                    <a:pt x="461" y="1538"/>
                  </a:cubicBezTo>
                  <a:cubicBezTo>
                    <a:pt x="420" y="1694"/>
                    <a:pt x="420" y="1694"/>
                    <a:pt x="420" y="1694"/>
                  </a:cubicBezTo>
                  <a:cubicBezTo>
                    <a:pt x="522" y="1751"/>
                    <a:pt x="522" y="1751"/>
                    <a:pt x="522" y="1751"/>
                  </a:cubicBezTo>
                  <a:cubicBezTo>
                    <a:pt x="634" y="1635"/>
                    <a:pt x="634" y="1635"/>
                    <a:pt x="634" y="1635"/>
                  </a:cubicBezTo>
                  <a:cubicBezTo>
                    <a:pt x="667" y="1648"/>
                    <a:pt x="702" y="1659"/>
                    <a:pt x="737" y="1668"/>
                  </a:cubicBezTo>
                  <a:cubicBezTo>
                    <a:pt x="760" y="1827"/>
                    <a:pt x="760" y="1827"/>
                    <a:pt x="760" y="1827"/>
                  </a:cubicBezTo>
                  <a:cubicBezTo>
                    <a:pt x="876" y="1840"/>
                    <a:pt x="876" y="1840"/>
                    <a:pt x="876" y="1840"/>
                  </a:cubicBezTo>
                  <a:cubicBezTo>
                    <a:pt x="934" y="1690"/>
                    <a:pt x="934" y="1690"/>
                    <a:pt x="934" y="1690"/>
                  </a:cubicBezTo>
                  <a:cubicBezTo>
                    <a:pt x="967" y="1689"/>
                    <a:pt x="1000" y="1687"/>
                    <a:pt x="1032" y="1682"/>
                  </a:cubicBezTo>
                  <a:cubicBezTo>
                    <a:pt x="1114" y="1823"/>
                    <a:pt x="1114" y="1823"/>
                    <a:pt x="1114" y="1823"/>
                  </a:cubicBezTo>
                  <a:cubicBezTo>
                    <a:pt x="1227" y="1791"/>
                    <a:pt x="1227" y="1791"/>
                    <a:pt x="1227" y="1791"/>
                  </a:cubicBezTo>
                  <a:cubicBezTo>
                    <a:pt x="1223" y="1628"/>
                    <a:pt x="1223" y="1628"/>
                    <a:pt x="1223" y="1628"/>
                  </a:cubicBezTo>
                  <a:cubicBezTo>
                    <a:pt x="1256" y="1614"/>
                    <a:pt x="1289" y="1597"/>
                    <a:pt x="1319" y="1579"/>
                  </a:cubicBezTo>
                  <a:cubicBezTo>
                    <a:pt x="1448" y="1675"/>
                    <a:pt x="1448" y="1675"/>
                    <a:pt x="1448" y="1675"/>
                  </a:cubicBezTo>
                  <a:cubicBezTo>
                    <a:pt x="1540" y="1602"/>
                    <a:pt x="1540" y="1602"/>
                    <a:pt x="1540" y="1602"/>
                  </a:cubicBezTo>
                  <a:cubicBezTo>
                    <a:pt x="1474" y="1455"/>
                    <a:pt x="1474" y="1455"/>
                    <a:pt x="1474" y="1455"/>
                  </a:cubicBezTo>
                  <a:cubicBezTo>
                    <a:pt x="1497" y="1431"/>
                    <a:pt x="1518" y="1406"/>
                    <a:pt x="1538" y="1380"/>
                  </a:cubicBezTo>
                  <a:cubicBezTo>
                    <a:pt x="1694" y="1420"/>
                    <a:pt x="1694" y="1420"/>
                    <a:pt x="1694" y="1420"/>
                  </a:cubicBezTo>
                  <a:cubicBezTo>
                    <a:pt x="1751" y="1318"/>
                    <a:pt x="1751" y="1318"/>
                    <a:pt x="1751" y="1318"/>
                  </a:cubicBezTo>
                  <a:cubicBezTo>
                    <a:pt x="1635" y="1207"/>
                    <a:pt x="1635" y="1207"/>
                    <a:pt x="1635" y="1207"/>
                  </a:cubicBezTo>
                  <a:cubicBezTo>
                    <a:pt x="1648" y="1173"/>
                    <a:pt x="1659" y="1139"/>
                    <a:pt x="1668" y="1104"/>
                  </a:cubicBezTo>
                  <a:lnTo>
                    <a:pt x="1827" y="1080"/>
                  </a:lnTo>
                  <a:close/>
                  <a:moveTo>
                    <a:pt x="1081" y="1490"/>
                  </a:moveTo>
                  <a:cubicBezTo>
                    <a:pt x="766" y="1579"/>
                    <a:pt x="439" y="1396"/>
                    <a:pt x="350" y="1081"/>
                  </a:cubicBezTo>
                  <a:cubicBezTo>
                    <a:pt x="262" y="767"/>
                    <a:pt x="445" y="439"/>
                    <a:pt x="759" y="351"/>
                  </a:cubicBezTo>
                  <a:cubicBezTo>
                    <a:pt x="1074" y="262"/>
                    <a:pt x="1401" y="445"/>
                    <a:pt x="1490" y="760"/>
                  </a:cubicBezTo>
                  <a:cubicBezTo>
                    <a:pt x="1579" y="1074"/>
                    <a:pt x="1396" y="1401"/>
                    <a:pt x="1081" y="14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400">
                <a:solidFill>
                  <a:srgbClr val="FFFFFF"/>
                </a:solidFill>
                <a:latin typeface="Century Gothic"/>
                <a:cs typeface="Century Gothic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B6B7FB5-B42C-4C42-73DF-14FEE94CD94F}"/>
                </a:ext>
              </a:extLst>
            </p:cNvPr>
            <p:cNvGrpSpPr/>
            <p:nvPr/>
          </p:nvGrpSpPr>
          <p:grpSpPr>
            <a:xfrm>
              <a:off x="513026" y="5380675"/>
              <a:ext cx="133212" cy="140645"/>
              <a:chOff x="4270116" y="3239173"/>
              <a:chExt cx="697671" cy="773290"/>
            </a:xfrm>
            <a:solidFill>
              <a:schemeClr val="accent2"/>
            </a:solidFill>
          </p:grpSpPr>
          <p:sp>
            <p:nvSpPr>
              <p:cNvPr id="36" name="Rectangle 29">
                <a:extLst>
                  <a:ext uri="{FF2B5EF4-FFF2-40B4-BE49-F238E27FC236}">
                    <a16:creationId xmlns:a16="http://schemas.microsoft.com/office/drawing/2014/main" id="{5CD776F8-5C0E-7B72-1DE2-65AB982FBF72}"/>
                  </a:ext>
                </a:extLst>
              </p:cNvPr>
              <p:cNvSpPr/>
              <p:nvPr/>
            </p:nvSpPr>
            <p:spPr>
              <a:xfrm>
                <a:off x="4599473" y="3239173"/>
                <a:ext cx="46049" cy="117722"/>
              </a:xfrm>
              <a:custGeom>
                <a:avLst/>
                <a:gdLst>
                  <a:gd name="connsiteX0" fmla="*/ 0 w 85628"/>
                  <a:gd name="connsiteY0" fmla="*/ 0 h 914400"/>
                  <a:gd name="connsiteX1" fmla="*/ 85628 w 85628"/>
                  <a:gd name="connsiteY1" fmla="*/ 0 h 914400"/>
                  <a:gd name="connsiteX2" fmla="*/ 85628 w 85628"/>
                  <a:gd name="connsiteY2" fmla="*/ 914400 h 914400"/>
                  <a:gd name="connsiteX3" fmla="*/ 0 w 85628"/>
                  <a:gd name="connsiteY3" fmla="*/ 914400 h 914400"/>
                  <a:gd name="connsiteX4" fmla="*/ 0 w 85628"/>
                  <a:gd name="connsiteY4" fmla="*/ 0 h 914400"/>
                  <a:gd name="connsiteX0" fmla="*/ 2183 w 87811"/>
                  <a:gd name="connsiteY0" fmla="*/ 0 h 914400"/>
                  <a:gd name="connsiteX1" fmla="*/ 87811 w 87811"/>
                  <a:gd name="connsiteY1" fmla="*/ 0 h 914400"/>
                  <a:gd name="connsiteX2" fmla="*/ 87811 w 87811"/>
                  <a:gd name="connsiteY2" fmla="*/ 914400 h 914400"/>
                  <a:gd name="connsiteX3" fmla="*/ 2183 w 87811"/>
                  <a:gd name="connsiteY3" fmla="*/ 914400 h 914400"/>
                  <a:gd name="connsiteX4" fmla="*/ 0 w 87811"/>
                  <a:gd name="connsiteY4" fmla="*/ 203956 h 914400"/>
                  <a:gd name="connsiteX5" fmla="*/ 2183 w 87811"/>
                  <a:gd name="connsiteY5" fmla="*/ 0 h 914400"/>
                  <a:gd name="connsiteX0" fmla="*/ 2183 w 87811"/>
                  <a:gd name="connsiteY0" fmla="*/ 0 h 914400"/>
                  <a:gd name="connsiteX1" fmla="*/ 87811 w 87811"/>
                  <a:gd name="connsiteY1" fmla="*/ 0 h 914400"/>
                  <a:gd name="connsiteX2" fmla="*/ 86033 w 87811"/>
                  <a:gd name="connsiteY2" fmla="*/ 206414 h 914400"/>
                  <a:gd name="connsiteX3" fmla="*/ 87811 w 87811"/>
                  <a:gd name="connsiteY3" fmla="*/ 914400 h 914400"/>
                  <a:gd name="connsiteX4" fmla="*/ 2183 w 87811"/>
                  <a:gd name="connsiteY4" fmla="*/ 914400 h 914400"/>
                  <a:gd name="connsiteX5" fmla="*/ 0 w 87811"/>
                  <a:gd name="connsiteY5" fmla="*/ 203956 h 914400"/>
                  <a:gd name="connsiteX6" fmla="*/ 2183 w 87811"/>
                  <a:gd name="connsiteY6" fmla="*/ 0 h 914400"/>
                  <a:gd name="connsiteX0" fmla="*/ 2183 w 87811"/>
                  <a:gd name="connsiteY0" fmla="*/ 0 h 914400"/>
                  <a:gd name="connsiteX1" fmla="*/ 87811 w 87811"/>
                  <a:gd name="connsiteY1" fmla="*/ 0 h 914400"/>
                  <a:gd name="connsiteX2" fmla="*/ 86033 w 87811"/>
                  <a:gd name="connsiteY2" fmla="*/ 206414 h 914400"/>
                  <a:gd name="connsiteX3" fmla="*/ 2183 w 87811"/>
                  <a:gd name="connsiteY3" fmla="*/ 914400 h 914400"/>
                  <a:gd name="connsiteX4" fmla="*/ 0 w 87811"/>
                  <a:gd name="connsiteY4" fmla="*/ 203956 h 914400"/>
                  <a:gd name="connsiteX5" fmla="*/ 2183 w 87811"/>
                  <a:gd name="connsiteY5" fmla="*/ 0 h 914400"/>
                  <a:gd name="connsiteX0" fmla="*/ 2183 w 87811"/>
                  <a:gd name="connsiteY0" fmla="*/ 0 h 230860"/>
                  <a:gd name="connsiteX1" fmla="*/ 87811 w 87811"/>
                  <a:gd name="connsiteY1" fmla="*/ 0 h 230860"/>
                  <a:gd name="connsiteX2" fmla="*/ 86033 w 87811"/>
                  <a:gd name="connsiteY2" fmla="*/ 206414 h 230860"/>
                  <a:gd name="connsiteX3" fmla="*/ 0 w 87811"/>
                  <a:gd name="connsiteY3" fmla="*/ 203956 h 230860"/>
                  <a:gd name="connsiteX4" fmla="*/ 2183 w 87811"/>
                  <a:gd name="connsiteY4" fmla="*/ 0 h 230860"/>
                  <a:gd name="connsiteX0" fmla="*/ 2183 w 87811"/>
                  <a:gd name="connsiteY0" fmla="*/ 0 h 219944"/>
                  <a:gd name="connsiteX1" fmla="*/ 87811 w 87811"/>
                  <a:gd name="connsiteY1" fmla="*/ 0 h 219944"/>
                  <a:gd name="connsiteX2" fmla="*/ 86033 w 87811"/>
                  <a:gd name="connsiteY2" fmla="*/ 206414 h 219944"/>
                  <a:gd name="connsiteX3" fmla="*/ 0 w 87811"/>
                  <a:gd name="connsiteY3" fmla="*/ 203956 h 219944"/>
                  <a:gd name="connsiteX4" fmla="*/ 2183 w 87811"/>
                  <a:gd name="connsiteY4" fmla="*/ 0 h 219944"/>
                  <a:gd name="connsiteX0" fmla="*/ 2183 w 87811"/>
                  <a:gd name="connsiteY0" fmla="*/ 0 h 206707"/>
                  <a:gd name="connsiteX1" fmla="*/ 87811 w 87811"/>
                  <a:gd name="connsiteY1" fmla="*/ 0 h 206707"/>
                  <a:gd name="connsiteX2" fmla="*/ 86033 w 87811"/>
                  <a:gd name="connsiteY2" fmla="*/ 206414 h 206707"/>
                  <a:gd name="connsiteX3" fmla="*/ 0 w 87811"/>
                  <a:gd name="connsiteY3" fmla="*/ 203956 h 206707"/>
                  <a:gd name="connsiteX4" fmla="*/ 2183 w 87811"/>
                  <a:gd name="connsiteY4" fmla="*/ 0 h 206707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6033 w 87811"/>
                  <a:gd name="connsiteY2" fmla="*/ 206414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7811"/>
                  <a:gd name="connsiteY0" fmla="*/ 0 h 216539"/>
                  <a:gd name="connsiteX1" fmla="*/ 87811 w 87811"/>
                  <a:gd name="connsiteY1" fmla="*/ 0 h 216539"/>
                  <a:gd name="connsiteX2" fmla="*/ 83575 w 87811"/>
                  <a:gd name="connsiteY2" fmla="*/ 216246 h 216539"/>
                  <a:gd name="connsiteX3" fmla="*/ 0 w 87811"/>
                  <a:gd name="connsiteY3" fmla="*/ 213788 h 216539"/>
                  <a:gd name="connsiteX4" fmla="*/ 2183 w 87811"/>
                  <a:gd name="connsiteY4" fmla="*/ 0 h 216539"/>
                  <a:gd name="connsiteX0" fmla="*/ 2183 w 87811"/>
                  <a:gd name="connsiteY0" fmla="*/ 0 h 216539"/>
                  <a:gd name="connsiteX1" fmla="*/ 87811 w 87811"/>
                  <a:gd name="connsiteY1" fmla="*/ 0 h 216539"/>
                  <a:gd name="connsiteX2" fmla="*/ 83575 w 87811"/>
                  <a:gd name="connsiteY2" fmla="*/ 216246 h 216539"/>
                  <a:gd name="connsiteX3" fmla="*/ 0 w 87811"/>
                  <a:gd name="connsiteY3" fmla="*/ 213788 h 216539"/>
                  <a:gd name="connsiteX4" fmla="*/ 2183 w 87811"/>
                  <a:gd name="connsiteY4" fmla="*/ 0 h 216539"/>
                  <a:gd name="connsiteX0" fmla="*/ 2183 w 87811"/>
                  <a:gd name="connsiteY0" fmla="*/ 0 h 216246"/>
                  <a:gd name="connsiteX1" fmla="*/ 87811 w 87811"/>
                  <a:gd name="connsiteY1" fmla="*/ 0 h 216246"/>
                  <a:gd name="connsiteX2" fmla="*/ 83575 w 87811"/>
                  <a:gd name="connsiteY2" fmla="*/ 216246 h 216246"/>
                  <a:gd name="connsiteX3" fmla="*/ 0 w 87811"/>
                  <a:gd name="connsiteY3" fmla="*/ 213788 h 216246"/>
                  <a:gd name="connsiteX4" fmla="*/ 2183 w 87811"/>
                  <a:gd name="connsiteY4" fmla="*/ 0 h 216246"/>
                  <a:gd name="connsiteX0" fmla="*/ 2183 w 87811"/>
                  <a:gd name="connsiteY0" fmla="*/ 0 h 216246"/>
                  <a:gd name="connsiteX1" fmla="*/ 87811 w 87811"/>
                  <a:gd name="connsiteY1" fmla="*/ 0 h 216246"/>
                  <a:gd name="connsiteX2" fmla="*/ 83575 w 87811"/>
                  <a:gd name="connsiteY2" fmla="*/ 216246 h 216246"/>
                  <a:gd name="connsiteX3" fmla="*/ 0 w 87811"/>
                  <a:gd name="connsiteY3" fmla="*/ 213788 h 216246"/>
                  <a:gd name="connsiteX4" fmla="*/ 2183 w 87811"/>
                  <a:gd name="connsiteY4" fmla="*/ 0 h 216246"/>
                  <a:gd name="connsiteX0" fmla="*/ 2183 w 87811"/>
                  <a:gd name="connsiteY0" fmla="*/ 0 h 216246"/>
                  <a:gd name="connsiteX1" fmla="*/ 87811 w 87811"/>
                  <a:gd name="connsiteY1" fmla="*/ 0 h 216246"/>
                  <a:gd name="connsiteX2" fmla="*/ 83575 w 87811"/>
                  <a:gd name="connsiteY2" fmla="*/ 216246 h 216246"/>
                  <a:gd name="connsiteX3" fmla="*/ 0 w 87811"/>
                  <a:gd name="connsiteY3" fmla="*/ 213788 h 216246"/>
                  <a:gd name="connsiteX4" fmla="*/ 2183 w 87811"/>
                  <a:gd name="connsiteY4" fmla="*/ 0 h 216246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3575 w 87811"/>
                  <a:gd name="connsiteY2" fmla="*/ 211330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3575 w 87811"/>
                  <a:gd name="connsiteY2" fmla="*/ 211330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3575 w 87811"/>
                  <a:gd name="connsiteY2" fmla="*/ 211330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1330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1330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1330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6246"/>
                  <a:gd name="connsiteX1" fmla="*/ 85353 w 85353"/>
                  <a:gd name="connsiteY1" fmla="*/ 0 h 216246"/>
                  <a:gd name="connsiteX2" fmla="*/ 83575 w 85353"/>
                  <a:gd name="connsiteY2" fmla="*/ 216246 h 216246"/>
                  <a:gd name="connsiteX3" fmla="*/ 0 w 85353"/>
                  <a:gd name="connsiteY3" fmla="*/ 213788 h 216246"/>
                  <a:gd name="connsiteX4" fmla="*/ 2183 w 85353"/>
                  <a:gd name="connsiteY4" fmla="*/ 0 h 216246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3788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3788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4979"/>
                  <a:gd name="connsiteX1" fmla="*/ 85353 w 85353"/>
                  <a:gd name="connsiteY1" fmla="*/ 0 h 214979"/>
                  <a:gd name="connsiteX2" fmla="*/ 83575 w 85353"/>
                  <a:gd name="connsiteY2" fmla="*/ 213788 h 214979"/>
                  <a:gd name="connsiteX3" fmla="*/ 0 w 85353"/>
                  <a:gd name="connsiteY3" fmla="*/ 213788 h 214979"/>
                  <a:gd name="connsiteX4" fmla="*/ 2183 w 85353"/>
                  <a:gd name="connsiteY4" fmla="*/ 0 h 214979"/>
                  <a:gd name="connsiteX0" fmla="*/ 2183 w 85353"/>
                  <a:gd name="connsiteY0" fmla="*/ 0 h 216899"/>
                  <a:gd name="connsiteX1" fmla="*/ 85353 w 85353"/>
                  <a:gd name="connsiteY1" fmla="*/ 0 h 216899"/>
                  <a:gd name="connsiteX2" fmla="*/ 83575 w 85353"/>
                  <a:gd name="connsiteY2" fmla="*/ 213788 h 216899"/>
                  <a:gd name="connsiteX3" fmla="*/ 0 w 85353"/>
                  <a:gd name="connsiteY3" fmla="*/ 213788 h 216899"/>
                  <a:gd name="connsiteX4" fmla="*/ 2183 w 85353"/>
                  <a:gd name="connsiteY4" fmla="*/ 0 h 216899"/>
                  <a:gd name="connsiteX0" fmla="*/ 60 w 90103"/>
                  <a:gd name="connsiteY0" fmla="*/ 0 h 216899"/>
                  <a:gd name="connsiteX1" fmla="*/ 90103 w 90103"/>
                  <a:gd name="connsiteY1" fmla="*/ 0 h 216899"/>
                  <a:gd name="connsiteX2" fmla="*/ 88325 w 90103"/>
                  <a:gd name="connsiteY2" fmla="*/ 213788 h 216899"/>
                  <a:gd name="connsiteX3" fmla="*/ 4750 w 90103"/>
                  <a:gd name="connsiteY3" fmla="*/ 213788 h 216899"/>
                  <a:gd name="connsiteX4" fmla="*/ 60 w 90103"/>
                  <a:gd name="connsiteY4" fmla="*/ 0 h 216899"/>
                  <a:gd name="connsiteX0" fmla="*/ 2183 w 85353"/>
                  <a:gd name="connsiteY0" fmla="*/ 0 h 216899"/>
                  <a:gd name="connsiteX1" fmla="*/ 85353 w 85353"/>
                  <a:gd name="connsiteY1" fmla="*/ 0 h 216899"/>
                  <a:gd name="connsiteX2" fmla="*/ 83575 w 85353"/>
                  <a:gd name="connsiteY2" fmla="*/ 213788 h 216899"/>
                  <a:gd name="connsiteX3" fmla="*/ 0 w 85353"/>
                  <a:gd name="connsiteY3" fmla="*/ 213788 h 216899"/>
                  <a:gd name="connsiteX4" fmla="*/ 2183 w 85353"/>
                  <a:gd name="connsiteY4" fmla="*/ 0 h 216899"/>
                  <a:gd name="connsiteX0" fmla="*/ 60 w 90103"/>
                  <a:gd name="connsiteY0" fmla="*/ 0 h 216899"/>
                  <a:gd name="connsiteX1" fmla="*/ 90103 w 90103"/>
                  <a:gd name="connsiteY1" fmla="*/ 0 h 216899"/>
                  <a:gd name="connsiteX2" fmla="*/ 88325 w 90103"/>
                  <a:gd name="connsiteY2" fmla="*/ 213788 h 216899"/>
                  <a:gd name="connsiteX3" fmla="*/ 4750 w 90103"/>
                  <a:gd name="connsiteY3" fmla="*/ 213788 h 216899"/>
                  <a:gd name="connsiteX4" fmla="*/ 60 w 90103"/>
                  <a:gd name="connsiteY4" fmla="*/ 0 h 216899"/>
                  <a:gd name="connsiteX0" fmla="*/ 2183 w 85353"/>
                  <a:gd name="connsiteY0" fmla="*/ 0 h 216899"/>
                  <a:gd name="connsiteX1" fmla="*/ 85353 w 85353"/>
                  <a:gd name="connsiteY1" fmla="*/ 0 h 216899"/>
                  <a:gd name="connsiteX2" fmla="*/ 83575 w 85353"/>
                  <a:gd name="connsiteY2" fmla="*/ 213788 h 216899"/>
                  <a:gd name="connsiteX3" fmla="*/ 0 w 85353"/>
                  <a:gd name="connsiteY3" fmla="*/ 213788 h 216899"/>
                  <a:gd name="connsiteX4" fmla="*/ 2183 w 85353"/>
                  <a:gd name="connsiteY4" fmla="*/ 0 h 216899"/>
                  <a:gd name="connsiteX0" fmla="*/ 125 w 86732"/>
                  <a:gd name="connsiteY0" fmla="*/ 0 h 216899"/>
                  <a:gd name="connsiteX1" fmla="*/ 86732 w 86732"/>
                  <a:gd name="connsiteY1" fmla="*/ 0 h 216899"/>
                  <a:gd name="connsiteX2" fmla="*/ 84954 w 86732"/>
                  <a:gd name="connsiteY2" fmla="*/ 213788 h 216899"/>
                  <a:gd name="connsiteX3" fmla="*/ 1379 w 86732"/>
                  <a:gd name="connsiteY3" fmla="*/ 213788 h 216899"/>
                  <a:gd name="connsiteX4" fmla="*/ 125 w 86732"/>
                  <a:gd name="connsiteY4" fmla="*/ 0 h 216899"/>
                  <a:gd name="connsiteX0" fmla="*/ 125 w 86732"/>
                  <a:gd name="connsiteY0" fmla="*/ 0 h 214922"/>
                  <a:gd name="connsiteX1" fmla="*/ 86732 w 86732"/>
                  <a:gd name="connsiteY1" fmla="*/ 0 h 214922"/>
                  <a:gd name="connsiteX2" fmla="*/ 84954 w 86732"/>
                  <a:gd name="connsiteY2" fmla="*/ 213788 h 214922"/>
                  <a:gd name="connsiteX3" fmla="*/ 1379 w 86732"/>
                  <a:gd name="connsiteY3" fmla="*/ 213788 h 214922"/>
                  <a:gd name="connsiteX4" fmla="*/ 125 w 86732"/>
                  <a:gd name="connsiteY4" fmla="*/ 0 h 214922"/>
                  <a:gd name="connsiteX0" fmla="*/ 125 w 86732"/>
                  <a:gd name="connsiteY0" fmla="*/ 0 h 213788"/>
                  <a:gd name="connsiteX1" fmla="*/ 86732 w 86732"/>
                  <a:gd name="connsiteY1" fmla="*/ 0 h 213788"/>
                  <a:gd name="connsiteX2" fmla="*/ 84954 w 86732"/>
                  <a:gd name="connsiteY2" fmla="*/ 213788 h 213788"/>
                  <a:gd name="connsiteX3" fmla="*/ 1379 w 86732"/>
                  <a:gd name="connsiteY3" fmla="*/ 213788 h 213788"/>
                  <a:gd name="connsiteX4" fmla="*/ 125 w 86732"/>
                  <a:gd name="connsiteY4" fmla="*/ 0 h 213788"/>
                  <a:gd name="connsiteX0" fmla="*/ 125 w 86732"/>
                  <a:gd name="connsiteY0" fmla="*/ 0 h 213788"/>
                  <a:gd name="connsiteX1" fmla="*/ 86732 w 86732"/>
                  <a:gd name="connsiteY1" fmla="*/ 0 h 213788"/>
                  <a:gd name="connsiteX2" fmla="*/ 84954 w 86732"/>
                  <a:gd name="connsiteY2" fmla="*/ 213788 h 213788"/>
                  <a:gd name="connsiteX3" fmla="*/ 1379 w 86732"/>
                  <a:gd name="connsiteY3" fmla="*/ 213788 h 213788"/>
                  <a:gd name="connsiteX4" fmla="*/ 125 w 86732"/>
                  <a:gd name="connsiteY4" fmla="*/ 0 h 213788"/>
                  <a:gd name="connsiteX0" fmla="*/ 125 w 86732"/>
                  <a:gd name="connsiteY0" fmla="*/ 0 h 214170"/>
                  <a:gd name="connsiteX1" fmla="*/ 86732 w 86732"/>
                  <a:gd name="connsiteY1" fmla="*/ 0 h 214170"/>
                  <a:gd name="connsiteX2" fmla="*/ 84954 w 86732"/>
                  <a:gd name="connsiteY2" fmla="*/ 213788 h 214170"/>
                  <a:gd name="connsiteX3" fmla="*/ 1379 w 86732"/>
                  <a:gd name="connsiteY3" fmla="*/ 213788 h 214170"/>
                  <a:gd name="connsiteX4" fmla="*/ 125 w 86732"/>
                  <a:gd name="connsiteY4" fmla="*/ 0 h 214170"/>
                  <a:gd name="connsiteX0" fmla="*/ 125 w 86732"/>
                  <a:gd name="connsiteY0" fmla="*/ 0 h 213788"/>
                  <a:gd name="connsiteX1" fmla="*/ 86732 w 86732"/>
                  <a:gd name="connsiteY1" fmla="*/ 0 h 213788"/>
                  <a:gd name="connsiteX2" fmla="*/ 84954 w 86732"/>
                  <a:gd name="connsiteY2" fmla="*/ 213788 h 213788"/>
                  <a:gd name="connsiteX3" fmla="*/ 1379 w 86732"/>
                  <a:gd name="connsiteY3" fmla="*/ 213788 h 213788"/>
                  <a:gd name="connsiteX4" fmla="*/ 125 w 86732"/>
                  <a:gd name="connsiteY4" fmla="*/ 0 h 21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32" h="213788">
                    <a:moveTo>
                      <a:pt x="125" y="0"/>
                    </a:moveTo>
                    <a:lnTo>
                      <a:pt x="86732" y="0"/>
                    </a:lnTo>
                    <a:cubicBezTo>
                      <a:pt x="86139" y="68805"/>
                      <a:pt x="85547" y="144983"/>
                      <a:pt x="84954" y="213788"/>
                    </a:cubicBezTo>
                    <a:cubicBezTo>
                      <a:pt x="35074" y="213055"/>
                      <a:pt x="42134" y="212319"/>
                      <a:pt x="1379" y="213788"/>
                    </a:cubicBezTo>
                    <a:cubicBezTo>
                      <a:pt x="2107" y="145803"/>
                      <a:pt x="-603" y="67985"/>
                      <a:pt x="1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44"/>
                <a:endParaRPr lang="en-US" sz="19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29">
                <a:extLst>
                  <a:ext uri="{FF2B5EF4-FFF2-40B4-BE49-F238E27FC236}">
                    <a16:creationId xmlns:a16="http://schemas.microsoft.com/office/drawing/2014/main" id="{66BADCDF-2526-C327-8383-CAE0153CE934}"/>
                  </a:ext>
                </a:extLst>
              </p:cNvPr>
              <p:cNvSpPr/>
              <p:nvPr/>
            </p:nvSpPr>
            <p:spPr>
              <a:xfrm rot="1791184">
                <a:off x="4739693" y="3278725"/>
                <a:ext cx="47000" cy="118517"/>
              </a:xfrm>
              <a:custGeom>
                <a:avLst/>
                <a:gdLst>
                  <a:gd name="connsiteX0" fmla="*/ 0 w 85628"/>
                  <a:gd name="connsiteY0" fmla="*/ 0 h 914400"/>
                  <a:gd name="connsiteX1" fmla="*/ 85628 w 85628"/>
                  <a:gd name="connsiteY1" fmla="*/ 0 h 914400"/>
                  <a:gd name="connsiteX2" fmla="*/ 85628 w 85628"/>
                  <a:gd name="connsiteY2" fmla="*/ 914400 h 914400"/>
                  <a:gd name="connsiteX3" fmla="*/ 0 w 85628"/>
                  <a:gd name="connsiteY3" fmla="*/ 914400 h 914400"/>
                  <a:gd name="connsiteX4" fmla="*/ 0 w 85628"/>
                  <a:gd name="connsiteY4" fmla="*/ 0 h 914400"/>
                  <a:gd name="connsiteX0" fmla="*/ 2183 w 87811"/>
                  <a:gd name="connsiteY0" fmla="*/ 0 h 914400"/>
                  <a:gd name="connsiteX1" fmla="*/ 87811 w 87811"/>
                  <a:gd name="connsiteY1" fmla="*/ 0 h 914400"/>
                  <a:gd name="connsiteX2" fmla="*/ 87811 w 87811"/>
                  <a:gd name="connsiteY2" fmla="*/ 914400 h 914400"/>
                  <a:gd name="connsiteX3" fmla="*/ 2183 w 87811"/>
                  <a:gd name="connsiteY3" fmla="*/ 914400 h 914400"/>
                  <a:gd name="connsiteX4" fmla="*/ 0 w 87811"/>
                  <a:gd name="connsiteY4" fmla="*/ 203956 h 914400"/>
                  <a:gd name="connsiteX5" fmla="*/ 2183 w 87811"/>
                  <a:gd name="connsiteY5" fmla="*/ 0 h 914400"/>
                  <a:gd name="connsiteX0" fmla="*/ 2183 w 87811"/>
                  <a:gd name="connsiteY0" fmla="*/ 0 h 914400"/>
                  <a:gd name="connsiteX1" fmla="*/ 87811 w 87811"/>
                  <a:gd name="connsiteY1" fmla="*/ 0 h 914400"/>
                  <a:gd name="connsiteX2" fmla="*/ 86033 w 87811"/>
                  <a:gd name="connsiteY2" fmla="*/ 206414 h 914400"/>
                  <a:gd name="connsiteX3" fmla="*/ 87811 w 87811"/>
                  <a:gd name="connsiteY3" fmla="*/ 914400 h 914400"/>
                  <a:gd name="connsiteX4" fmla="*/ 2183 w 87811"/>
                  <a:gd name="connsiteY4" fmla="*/ 914400 h 914400"/>
                  <a:gd name="connsiteX5" fmla="*/ 0 w 87811"/>
                  <a:gd name="connsiteY5" fmla="*/ 203956 h 914400"/>
                  <a:gd name="connsiteX6" fmla="*/ 2183 w 87811"/>
                  <a:gd name="connsiteY6" fmla="*/ 0 h 914400"/>
                  <a:gd name="connsiteX0" fmla="*/ 2183 w 87811"/>
                  <a:gd name="connsiteY0" fmla="*/ 0 h 914400"/>
                  <a:gd name="connsiteX1" fmla="*/ 87811 w 87811"/>
                  <a:gd name="connsiteY1" fmla="*/ 0 h 914400"/>
                  <a:gd name="connsiteX2" fmla="*/ 86033 w 87811"/>
                  <a:gd name="connsiteY2" fmla="*/ 206414 h 914400"/>
                  <a:gd name="connsiteX3" fmla="*/ 2183 w 87811"/>
                  <a:gd name="connsiteY3" fmla="*/ 914400 h 914400"/>
                  <a:gd name="connsiteX4" fmla="*/ 0 w 87811"/>
                  <a:gd name="connsiteY4" fmla="*/ 203956 h 914400"/>
                  <a:gd name="connsiteX5" fmla="*/ 2183 w 87811"/>
                  <a:gd name="connsiteY5" fmla="*/ 0 h 914400"/>
                  <a:gd name="connsiteX0" fmla="*/ 2183 w 87811"/>
                  <a:gd name="connsiteY0" fmla="*/ 0 h 230860"/>
                  <a:gd name="connsiteX1" fmla="*/ 87811 w 87811"/>
                  <a:gd name="connsiteY1" fmla="*/ 0 h 230860"/>
                  <a:gd name="connsiteX2" fmla="*/ 86033 w 87811"/>
                  <a:gd name="connsiteY2" fmla="*/ 206414 h 230860"/>
                  <a:gd name="connsiteX3" fmla="*/ 0 w 87811"/>
                  <a:gd name="connsiteY3" fmla="*/ 203956 h 230860"/>
                  <a:gd name="connsiteX4" fmla="*/ 2183 w 87811"/>
                  <a:gd name="connsiteY4" fmla="*/ 0 h 230860"/>
                  <a:gd name="connsiteX0" fmla="*/ 2183 w 87811"/>
                  <a:gd name="connsiteY0" fmla="*/ 0 h 219944"/>
                  <a:gd name="connsiteX1" fmla="*/ 87811 w 87811"/>
                  <a:gd name="connsiteY1" fmla="*/ 0 h 219944"/>
                  <a:gd name="connsiteX2" fmla="*/ 86033 w 87811"/>
                  <a:gd name="connsiteY2" fmla="*/ 206414 h 219944"/>
                  <a:gd name="connsiteX3" fmla="*/ 0 w 87811"/>
                  <a:gd name="connsiteY3" fmla="*/ 203956 h 219944"/>
                  <a:gd name="connsiteX4" fmla="*/ 2183 w 87811"/>
                  <a:gd name="connsiteY4" fmla="*/ 0 h 219944"/>
                  <a:gd name="connsiteX0" fmla="*/ 2183 w 87811"/>
                  <a:gd name="connsiteY0" fmla="*/ 0 h 206707"/>
                  <a:gd name="connsiteX1" fmla="*/ 87811 w 87811"/>
                  <a:gd name="connsiteY1" fmla="*/ 0 h 206707"/>
                  <a:gd name="connsiteX2" fmla="*/ 86033 w 87811"/>
                  <a:gd name="connsiteY2" fmla="*/ 206414 h 206707"/>
                  <a:gd name="connsiteX3" fmla="*/ 0 w 87811"/>
                  <a:gd name="connsiteY3" fmla="*/ 203956 h 206707"/>
                  <a:gd name="connsiteX4" fmla="*/ 2183 w 87811"/>
                  <a:gd name="connsiteY4" fmla="*/ 0 h 206707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6033 w 87811"/>
                  <a:gd name="connsiteY2" fmla="*/ 206414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7811"/>
                  <a:gd name="connsiteY0" fmla="*/ 0 h 216539"/>
                  <a:gd name="connsiteX1" fmla="*/ 87811 w 87811"/>
                  <a:gd name="connsiteY1" fmla="*/ 0 h 216539"/>
                  <a:gd name="connsiteX2" fmla="*/ 83575 w 87811"/>
                  <a:gd name="connsiteY2" fmla="*/ 216246 h 216539"/>
                  <a:gd name="connsiteX3" fmla="*/ 0 w 87811"/>
                  <a:gd name="connsiteY3" fmla="*/ 213788 h 216539"/>
                  <a:gd name="connsiteX4" fmla="*/ 2183 w 87811"/>
                  <a:gd name="connsiteY4" fmla="*/ 0 h 216539"/>
                  <a:gd name="connsiteX0" fmla="*/ 2183 w 87811"/>
                  <a:gd name="connsiteY0" fmla="*/ 0 h 216539"/>
                  <a:gd name="connsiteX1" fmla="*/ 87811 w 87811"/>
                  <a:gd name="connsiteY1" fmla="*/ 0 h 216539"/>
                  <a:gd name="connsiteX2" fmla="*/ 83575 w 87811"/>
                  <a:gd name="connsiteY2" fmla="*/ 216246 h 216539"/>
                  <a:gd name="connsiteX3" fmla="*/ 0 w 87811"/>
                  <a:gd name="connsiteY3" fmla="*/ 213788 h 216539"/>
                  <a:gd name="connsiteX4" fmla="*/ 2183 w 87811"/>
                  <a:gd name="connsiteY4" fmla="*/ 0 h 216539"/>
                  <a:gd name="connsiteX0" fmla="*/ 2183 w 87811"/>
                  <a:gd name="connsiteY0" fmla="*/ 0 h 216246"/>
                  <a:gd name="connsiteX1" fmla="*/ 87811 w 87811"/>
                  <a:gd name="connsiteY1" fmla="*/ 0 h 216246"/>
                  <a:gd name="connsiteX2" fmla="*/ 83575 w 87811"/>
                  <a:gd name="connsiteY2" fmla="*/ 216246 h 216246"/>
                  <a:gd name="connsiteX3" fmla="*/ 0 w 87811"/>
                  <a:gd name="connsiteY3" fmla="*/ 213788 h 216246"/>
                  <a:gd name="connsiteX4" fmla="*/ 2183 w 87811"/>
                  <a:gd name="connsiteY4" fmla="*/ 0 h 216246"/>
                  <a:gd name="connsiteX0" fmla="*/ 2183 w 87811"/>
                  <a:gd name="connsiteY0" fmla="*/ 0 h 216246"/>
                  <a:gd name="connsiteX1" fmla="*/ 87811 w 87811"/>
                  <a:gd name="connsiteY1" fmla="*/ 0 h 216246"/>
                  <a:gd name="connsiteX2" fmla="*/ 83575 w 87811"/>
                  <a:gd name="connsiteY2" fmla="*/ 216246 h 216246"/>
                  <a:gd name="connsiteX3" fmla="*/ 0 w 87811"/>
                  <a:gd name="connsiteY3" fmla="*/ 213788 h 216246"/>
                  <a:gd name="connsiteX4" fmla="*/ 2183 w 87811"/>
                  <a:gd name="connsiteY4" fmla="*/ 0 h 216246"/>
                  <a:gd name="connsiteX0" fmla="*/ 2183 w 87811"/>
                  <a:gd name="connsiteY0" fmla="*/ 0 h 216246"/>
                  <a:gd name="connsiteX1" fmla="*/ 87811 w 87811"/>
                  <a:gd name="connsiteY1" fmla="*/ 0 h 216246"/>
                  <a:gd name="connsiteX2" fmla="*/ 83575 w 87811"/>
                  <a:gd name="connsiteY2" fmla="*/ 216246 h 216246"/>
                  <a:gd name="connsiteX3" fmla="*/ 0 w 87811"/>
                  <a:gd name="connsiteY3" fmla="*/ 213788 h 216246"/>
                  <a:gd name="connsiteX4" fmla="*/ 2183 w 87811"/>
                  <a:gd name="connsiteY4" fmla="*/ 0 h 216246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3575 w 87811"/>
                  <a:gd name="connsiteY2" fmla="*/ 211330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3575 w 87811"/>
                  <a:gd name="connsiteY2" fmla="*/ 211330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3575 w 87811"/>
                  <a:gd name="connsiteY2" fmla="*/ 211330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1330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1330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1330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6246"/>
                  <a:gd name="connsiteX1" fmla="*/ 85353 w 85353"/>
                  <a:gd name="connsiteY1" fmla="*/ 0 h 216246"/>
                  <a:gd name="connsiteX2" fmla="*/ 83575 w 85353"/>
                  <a:gd name="connsiteY2" fmla="*/ 216246 h 216246"/>
                  <a:gd name="connsiteX3" fmla="*/ 0 w 85353"/>
                  <a:gd name="connsiteY3" fmla="*/ 213788 h 216246"/>
                  <a:gd name="connsiteX4" fmla="*/ 2183 w 85353"/>
                  <a:gd name="connsiteY4" fmla="*/ 0 h 216246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3788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4819"/>
                  <a:gd name="connsiteX1" fmla="*/ 85353 w 85353"/>
                  <a:gd name="connsiteY1" fmla="*/ 0 h 214819"/>
                  <a:gd name="connsiteX2" fmla="*/ 83575 w 85353"/>
                  <a:gd name="connsiteY2" fmla="*/ 213788 h 214819"/>
                  <a:gd name="connsiteX3" fmla="*/ 0 w 85353"/>
                  <a:gd name="connsiteY3" fmla="*/ 213788 h 214819"/>
                  <a:gd name="connsiteX4" fmla="*/ 2183 w 85353"/>
                  <a:gd name="connsiteY4" fmla="*/ 0 h 214819"/>
                  <a:gd name="connsiteX0" fmla="*/ 2183 w 85353"/>
                  <a:gd name="connsiteY0" fmla="*/ 0 h 215231"/>
                  <a:gd name="connsiteX1" fmla="*/ 85353 w 85353"/>
                  <a:gd name="connsiteY1" fmla="*/ 0 h 215231"/>
                  <a:gd name="connsiteX2" fmla="*/ 83575 w 85353"/>
                  <a:gd name="connsiteY2" fmla="*/ 213788 h 215231"/>
                  <a:gd name="connsiteX3" fmla="*/ 0 w 85353"/>
                  <a:gd name="connsiteY3" fmla="*/ 213788 h 215231"/>
                  <a:gd name="connsiteX4" fmla="*/ 2183 w 85353"/>
                  <a:gd name="connsiteY4" fmla="*/ 0 h 215231"/>
                  <a:gd name="connsiteX0" fmla="*/ 2183 w 85353"/>
                  <a:gd name="connsiteY0" fmla="*/ 0 h 215231"/>
                  <a:gd name="connsiteX1" fmla="*/ 85353 w 85353"/>
                  <a:gd name="connsiteY1" fmla="*/ 0 h 215231"/>
                  <a:gd name="connsiteX2" fmla="*/ 83575 w 85353"/>
                  <a:gd name="connsiteY2" fmla="*/ 213788 h 215231"/>
                  <a:gd name="connsiteX3" fmla="*/ 0 w 85353"/>
                  <a:gd name="connsiteY3" fmla="*/ 213788 h 215231"/>
                  <a:gd name="connsiteX4" fmla="*/ 2183 w 85353"/>
                  <a:gd name="connsiteY4" fmla="*/ 0 h 215231"/>
                  <a:gd name="connsiteX0" fmla="*/ 2183 w 85353"/>
                  <a:gd name="connsiteY0" fmla="*/ 0 h 215231"/>
                  <a:gd name="connsiteX1" fmla="*/ 85353 w 85353"/>
                  <a:gd name="connsiteY1" fmla="*/ 0 h 215231"/>
                  <a:gd name="connsiteX2" fmla="*/ 83575 w 85353"/>
                  <a:gd name="connsiteY2" fmla="*/ 213788 h 215231"/>
                  <a:gd name="connsiteX3" fmla="*/ 0 w 85353"/>
                  <a:gd name="connsiteY3" fmla="*/ 213788 h 215231"/>
                  <a:gd name="connsiteX4" fmla="*/ 2183 w 85353"/>
                  <a:gd name="connsiteY4" fmla="*/ 0 h 215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353" h="215231">
                    <a:moveTo>
                      <a:pt x="2183" y="0"/>
                    </a:moveTo>
                    <a:cubicBezTo>
                      <a:pt x="42909" y="1601"/>
                      <a:pt x="57630" y="1"/>
                      <a:pt x="85353" y="0"/>
                    </a:cubicBezTo>
                    <a:cubicBezTo>
                      <a:pt x="84760" y="68805"/>
                      <a:pt x="84168" y="144983"/>
                      <a:pt x="83575" y="213788"/>
                    </a:cubicBezTo>
                    <a:cubicBezTo>
                      <a:pt x="32441" y="213518"/>
                      <a:pt x="31517" y="217168"/>
                      <a:pt x="0" y="213788"/>
                    </a:cubicBezTo>
                    <a:cubicBezTo>
                      <a:pt x="728" y="145803"/>
                      <a:pt x="1455" y="67985"/>
                      <a:pt x="21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44"/>
                <a:endParaRPr lang="en-US" sz="19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29">
                <a:extLst>
                  <a:ext uri="{FF2B5EF4-FFF2-40B4-BE49-F238E27FC236}">
                    <a16:creationId xmlns:a16="http://schemas.microsoft.com/office/drawing/2014/main" id="{3F712F30-8014-D075-BBC1-031CD4591DBD}"/>
                  </a:ext>
                </a:extLst>
              </p:cNvPr>
              <p:cNvSpPr/>
              <p:nvPr/>
            </p:nvSpPr>
            <p:spPr>
              <a:xfrm rot="3652241">
                <a:off x="4846873" y="3383640"/>
                <a:ext cx="47000" cy="117722"/>
              </a:xfrm>
              <a:custGeom>
                <a:avLst/>
                <a:gdLst>
                  <a:gd name="connsiteX0" fmla="*/ 0 w 85628"/>
                  <a:gd name="connsiteY0" fmla="*/ 0 h 914400"/>
                  <a:gd name="connsiteX1" fmla="*/ 85628 w 85628"/>
                  <a:gd name="connsiteY1" fmla="*/ 0 h 914400"/>
                  <a:gd name="connsiteX2" fmla="*/ 85628 w 85628"/>
                  <a:gd name="connsiteY2" fmla="*/ 914400 h 914400"/>
                  <a:gd name="connsiteX3" fmla="*/ 0 w 85628"/>
                  <a:gd name="connsiteY3" fmla="*/ 914400 h 914400"/>
                  <a:gd name="connsiteX4" fmla="*/ 0 w 85628"/>
                  <a:gd name="connsiteY4" fmla="*/ 0 h 914400"/>
                  <a:gd name="connsiteX0" fmla="*/ 2183 w 87811"/>
                  <a:gd name="connsiteY0" fmla="*/ 0 h 914400"/>
                  <a:gd name="connsiteX1" fmla="*/ 87811 w 87811"/>
                  <a:gd name="connsiteY1" fmla="*/ 0 h 914400"/>
                  <a:gd name="connsiteX2" fmla="*/ 87811 w 87811"/>
                  <a:gd name="connsiteY2" fmla="*/ 914400 h 914400"/>
                  <a:gd name="connsiteX3" fmla="*/ 2183 w 87811"/>
                  <a:gd name="connsiteY3" fmla="*/ 914400 h 914400"/>
                  <a:gd name="connsiteX4" fmla="*/ 0 w 87811"/>
                  <a:gd name="connsiteY4" fmla="*/ 203956 h 914400"/>
                  <a:gd name="connsiteX5" fmla="*/ 2183 w 87811"/>
                  <a:gd name="connsiteY5" fmla="*/ 0 h 914400"/>
                  <a:gd name="connsiteX0" fmla="*/ 2183 w 87811"/>
                  <a:gd name="connsiteY0" fmla="*/ 0 h 914400"/>
                  <a:gd name="connsiteX1" fmla="*/ 87811 w 87811"/>
                  <a:gd name="connsiteY1" fmla="*/ 0 h 914400"/>
                  <a:gd name="connsiteX2" fmla="*/ 86033 w 87811"/>
                  <a:gd name="connsiteY2" fmla="*/ 206414 h 914400"/>
                  <a:gd name="connsiteX3" fmla="*/ 87811 w 87811"/>
                  <a:gd name="connsiteY3" fmla="*/ 914400 h 914400"/>
                  <a:gd name="connsiteX4" fmla="*/ 2183 w 87811"/>
                  <a:gd name="connsiteY4" fmla="*/ 914400 h 914400"/>
                  <a:gd name="connsiteX5" fmla="*/ 0 w 87811"/>
                  <a:gd name="connsiteY5" fmla="*/ 203956 h 914400"/>
                  <a:gd name="connsiteX6" fmla="*/ 2183 w 87811"/>
                  <a:gd name="connsiteY6" fmla="*/ 0 h 914400"/>
                  <a:gd name="connsiteX0" fmla="*/ 2183 w 87811"/>
                  <a:gd name="connsiteY0" fmla="*/ 0 h 914400"/>
                  <a:gd name="connsiteX1" fmla="*/ 87811 w 87811"/>
                  <a:gd name="connsiteY1" fmla="*/ 0 h 914400"/>
                  <a:gd name="connsiteX2" fmla="*/ 86033 w 87811"/>
                  <a:gd name="connsiteY2" fmla="*/ 206414 h 914400"/>
                  <a:gd name="connsiteX3" fmla="*/ 2183 w 87811"/>
                  <a:gd name="connsiteY3" fmla="*/ 914400 h 914400"/>
                  <a:gd name="connsiteX4" fmla="*/ 0 w 87811"/>
                  <a:gd name="connsiteY4" fmla="*/ 203956 h 914400"/>
                  <a:gd name="connsiteX5" fmla="*/ 2183 w 87811"/>
                  <a:gd name="connsiteY5" fmla="*/ 0 h 914400"/>
                  <a:gd name="connsiteX0" fmla="*/ 2183 w 87811"/>
                  <a:gd name="connsiteY0" fmla="*/ 0 h 230860"/>
                  <a:gd name="connsiteX1" fmla="*/ 87811 w 87811"/>
                  <a:gd name="connsiteY1" fmla="*/ 0 h 230860"/>
                  <a:gd name="connsiteX2" fmla="*/ 86033 w 87811"/>
                  <a:gd name="connsiteY2" fmla="*/ 206414 h 230860"/>
                  <a:gd name="connsiteX3" fmla="*/ 0 w 87811"/>
                  <a:gd name="connsiteY3" fmla="*/ 203956 h 230860"/>
                  <a:gd name="connsiteX4" fmla="*/ 2183 w 87811"/>
                  <a:gd name="connsiteY4" fmla="*/ 0 h 230860"/>
                  <a:gd name="connsiteX0" fmla="*/ 2183 w 87811"/>
                  <a:gd name="connsiteY0" fmla="*/ 0 h 219944"/>
                  <a:gd name="connsiteX1" fmla="*/ 87811 w 87811"/>
                  <a:gd name="connsiteY1" fmla="*/ 0 h 219944"/>
                  <a:gd name="connsiteX2" fmla="*/ 86033 w 87811"/>
                  <a:gd name="connsiteY2" fmla="*/ 206414 h 219944"/>
                  <a:gd name="connsiteX3" fmla="*/ 0 w 87811"/>
                  <a:gd name="connsiteY3" fmla="*/ 203956 h 219944"/>
                  <a:gd name="connsiteX4" fmla="*/ 2183 w 87811"/>
                  <a:gd name="connsiteY4" fmla="*/ 0 h 219944"/>
                  <a:gd name="connsiteX0" fmla="*/ 2183 w 87811"/>
                  <a:gd name="connsiteY0" fmla="*/ 0 h 206707"/>
                  <a:gd name="connsiteX1" fmla="*/ 87811 w 87811"/>
                  <a:gd name="connsiteY1" fmla="*/ 0 h 206707"/>
                  <a:gd name="connsiteX2" fmla="*/ 86033 w 87811"/>
                  <a:gd name="connsiteY2" fmla="*/ 206414 h 206707"/>
                  <a:gd name="connsiteX3" fmla="*/ 0 w 87811"/>
                  <a:gd name="connsiteY3" fmla="*/ 203956 h 206707"/>
                  <a:gd name="connsiteX4" fmla="*/ 2183 w 87811"/>
                  <a:gd name="connsiteY4" fmla="*/ 0 h 206707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6033 w 87811"/>
                  <a:gd name="connsiteY2" fmla="*/ 206414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7811"/>
                  <a:gd name="connsiteY0" fmla="*/ 0 h 216539"/>
                  <a:gd name="connsiteX1" fmla="*/ 87811 w 87811"/>
                  <a:gd name="connsiteY1" fmla="*/ 0 h 216539"/>
                  <a:gd name="connsiteX2" fmla="*/ 83575 w 87811"/>
                  <a:gd name="connsiteY2" fmla="*/ 216246 h 216539"/>
                  <a:gd name="connsiteX3" fmla="*/ 0 w 87811"/>
                  <a:gd name="connsiteY3" fmla="*/ 213788 h 216539"/>
                  <a:gd name="connsiteX4" fmla="*/ 2183 w 87811"/>
                  <a:gd name="connsiteY4" fmla="*/ 0 h 216539"/>
                  <a:gd name="connsiteX0" fmla="*/ 2183 w 87811"/>
                  <a:gd name="connsiteY0" fmla="*/ 0 h 216539"/>
                  <a:gd name="connsiteX1" fmla="*/ 87811 w 87811"/>
                  <a:gd name="connsiteY1" fmla="*/ 0 h 216539"/>
                  <a:gd name="connsiteX2" fmla="*/ 83575 w 87811"/>
                  <a:gd name="connsiteY2" fmla="*/ 216246 h 216539"/>
                  <a:gd name="connsiteX3" fmla="*/ 0 w 87811"/>
                  <a:gd name="connsiteY3" fmla="*/ 213788 h 216539"/>
                  <a:gd name="connsiteX4" fmla="*/ 2183 w 87811"/>
                  <a:gd name="connsiteY4" fmla="*/ 0 h 216539"/>
                  <a:gd name="connsiteX0" fmla="*/ 2183 w 87811"/>
                  <a:gd name="connsiteY0" fmla="*/ 0 h 216246"/>
                  <a:gd name="connsiteX1" fmla="*/ 87811 w 87811"/>
                  <a:gd name="connsiteY1" fmla="*/ 0 h 216246"/>
                  <a:gd name="connsiteX2" fmla="*/ 83575 w 87811"/>
                  <a:gd name="connsiteY2" fmla="*/ 216246 h 216246"/>
                  <a:gd name="connsiteX3" fmla="*/ 0 w 87811"/>
                  <a:gd name="connsiteY3" fmla="*/ 213788 h 216246"/>
                  <a:gd name="connsiteX4" fmla="*/ 2183 w 87811"/>
                  <a:gd name="connsiteY4" fmla="*/ 0 h 216246"/>
                  <a:gd name="connsiteX0" fmla="*/ 2183 w 87811"/>
                  <a:gd name="connsiteY0" fmla="*/ 0 h 216246"/>
                  <a:gd name="connsiteX1" fmla="*/ 87811 w 87811"/>
                  <a:gd name="connsiteY1" fmla="*/ 0 h 216246"/>
                  <a:gd name="connsiteX2" fmla="*/ 83575 w 87811"/>
                  <a:gd name="connsiteY2" fmla="*/ 216246 h 216246"/>
                  <a:gd name="connsiteX3" fmla="*/ 0 w 87811"/>
                  <a:gd name="connsiteY3" fmla="*/ 213788 h 216246"/>
                  <a:gd name="connsiteX4" fmla="*/ 2183 w 87811"/>
                  <a:gd name="connsiteY4" fmla="*/ 0 h 216246"/>
                  <a:gd name="connsiteX0" fmla="*/ 2183 w 87811"/>
                  <a:gd name="connsiteY0" fmla="*/ 0 h 216246"/>
                  <a:gd name="connsiteX1" fmla="*/ 87811 w 87811"/>
                  <a:gd name="connsiteY1" fmla="*/ 0 h 216246"/>
                  <a:gd name="connsiteX2" fmla="*/ 83575 w 87811"/>
                  <a:gd name="connsiteY2" fmla="*/ 216246 h 216246"/>
                  <a:gd name="connsiteX3" fmla="*/ 0 w 87811"/>
                  <a:gd name="connsiteY3" fmla="*/ 213788 h 216246"/>
                  <a:gd name="connsiteX4" fmla="*/ 2183 w 87811"/>
                  <a:gd name="connsiteY4" fmla="*/ 0 h 216246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3575 w 87811"/>
                  <a:gd name="connsiteY2" fmla="*/ 211330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3575 w 87811"/>
                  <a:gd name="connsiteY2" fmla="*/ 211330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3575 w 87811"/>
                  <a:gd name="connsiteY2" fmla="*/ 211330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1330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1330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1330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6246"/>
                  <a:gd name="connsiteX1" fmla="*/ 85353 w 85353"/>
                  <a:gd name="connsiteY1" fmla="*/ 0 h 216246"/>
                  <a:gd name="connsiteX2" fmla="*/ 83575 w 85353"/>
                  <a:gd name="connsiteY2" fmla="*/ 216246 h 216246"/>
                  <a:gd name="connsiteX3" fmla="*/ 0 w 85353"/>
                  <a:gd name="connsiteY3" fmla="*/ 213788 h 216246"/>
                  <a:gd name="connsiteX4" fmla="*/ 2183 w 85353"/>
                  <a:gd name="connsiteY4" fmla="*/ 0 h 216246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3788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353" h="213788">
                    <a:moveTo>
                      <a:pt x="2183" y="0"/>
                    </a:moveTo>
                    <a:lnTo>
                      <a:pt x="85353" y="0"/>
                    </a:lnTo>
                    <a:cubicBezTo>
                      <a:pt x="84760" y="68805"/>
                      <a:pt x="84168" y="144983"/>
                      <a:pt x="83575" y="213788"/>
                    </a:cubicBezTo>
                    <a:cubicBezTo>
                      <a:pt x="36985" y="210909"/>
                      <a:pt x="31181" y="211319"/>
                      <a:pt x="0" y="213788"/>
                    </a:cubicBezTo>
                    <a:cubicBezTo>
                      <a:pt x="728" y="145803"/>
                      <a:pt x="1455" y="67985"/>
                      <a:pt x="21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44"/>
                <a:endParaRPr lang="en-US" sz="19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29">
                <a:extLst>
                  <a:ext uri="{FF2B5EF4-FFF2-40B4-BE49-F238E27FC236}">
                    <a16:creationId xmlns:a16="http://schemas.microsoft.com/office/drawing/2014/main" id="{A09BCE98-85F7-601A-0426-F777B2405C48}"/>
                  </a:ext>
                </a:extLst>
              </p:cNvPr>
              <p:cNvSpPr/>
              <p:nvPr/>
            </p:nvSpPr>
            <p:spPr>
              <a:xfrm rot="5400000">
                <a:off x="4889681" y="3528846"/>
                <a:ext cx="39517" cy="116694"/>
              </a:xfrm>
              <a:custGeom>
                <a:avLst/>
                <a:gdLst>
                  <a:gd name="connsiteX0" fmla="*/ 0 w 85628"/>
                  <a:gd name="connsiteY0" fmla="*/ 0 h 914400"/>
                  <a:gd name="connsiteX1" fmla="*/ 85628 w 85628"/>
                  <a:gd name="connsiteY1" fmla="*/ 0 h 914400"/>
                  <a:gd name="connsiteX2" fmla="*/ 85628 w 85628"/>
                  <a:gd name="connsiteY2" fmla="*/ 914400 h 914400"/>
                  <a:gd name="connsiteX3" fmla="*/ 0 w 85628"/>
                  <a:gd name="connsiteY3" fmla="*/ 914400 h 914400"/>
                  <a:gd name="connsiteX4" fmla="*/ 0 w 85628"/>
                  <a:gd name="connsiteY4" fmla="*/ 0 h 914400"/>
                  <a:gd name="connsiteX0" fmla="*/ 2183 w 87811"/>
                  <a:gd name="connsiteY0" fmla="*/ 0 h 914400"/>
                  <a:gd name="connsiteX1" fmla="*/ 87811 w 87811"/>
                  <a:gd name="connsiteY1" fmla="*/ 0 h 914400"/>
                  <a:gd name="connsiteX2" fmla="*/ 87811 w 87811"/>
                  <a:gd name="connsiteY2" fmla="*/ 914400 h 914400"/>
                  <a:gd name="connsiteX3" fmla="*/ 2183 w 87811"/>
                  <a:gd name="connsiteY3" fmla="*/ 914400 h 914400"/>
                  <a:gd name="connsiteX4" fmla="*/ 0 w 87811"/>
                  <a:gd name="connsiteY4" fmla="*/ 203956 h 914400"/>
                  <a:gd name="connsiteX5" fmla="*/ 2183 w 87811"/>
                  <a:gd name="connsiteY5" fmla="*/ 0 h 914400"/>
                  <a:gd name="connsiteX0" fmla="*/ 2183 w 87811"/>
                  <a:gd name="connsiteY0" fmla="*/ 0 h 914400"/>
                  <a:gd name="connsiteX1" fmla="*/ 87811 w 87811"/>
                  <a:gd name="connsiteY1" fmla="*/ 0 h 914400"/>
                  <a:gd name="connsiteX2" fmla="*/ 86033 w 87811"/>
                  <a:gd name="connsiteY2" fmla="*/ 206414 h 914400"/>
                  <a:gd name="connsiteX3" fmla="*/ 87811 w 87811"/>
                  <a:gd name="connsiteY3" fmla="*/ 914400 h 914400"/>
                  <a:gd name="connsiteX4" fmla="*/ 2183 w 87811"/>
                  <a:gd name="connsiteY4" fmla="*/ 914400 h 914400"/>
                  <a:gd name="connsiteX5" fmla="*/ 0 w 87811"/>
                  <a:gd name="connsiteY5" fmla="*/ 203956 h 914400"/>
                  <a:gd name="connsiteX6" fmla="*/ 2183 w 87811"/>
                  <a:gd name="connsiteY6" fmla="*/ 0 h 914400"/>
                  <a:gd name="connsiteX0" fmla="*/ 2183 w 87811"/>
                  <a:gd name="connsiteY0" fmla="*/ 0 h 914400"/>
                  <a:gd name="connsiteX1" fmla="*/ 87811 w 87811"/>
                  <a:gd name="connsiteY1" fmla="*/ 0 h 914400"/>
                  <a:gd name="connsiteX2" fmla="*/ 86033 w 87811"/>
                  <a:gd name="connsiteY2" fmla="*/ 206414 h 914400"/>
                  <a:gd name="connsiteX3" fmla="*/ 2183 w 87811"/>
                  <a:gd name="connsiteY3" fmla="*/ 914400 h 914400"/>
                  <a:gd name="connsiteX4" fmla="*/ 0 w 87811"/>
                  <a:gd name="connsiteY4" fmla="*/ 203956 h 914400"/>
                  <a:gd name="connsiteX5" fmla="*/ 2183 w 87811"/>
                  <a:gd name="connsiteY5" fmla="*/ 0 h 914400"/>
                  <a:gd name="connsiteX0" fmla="*/ 2183 w 87811"/>
                  <a:gd name="connsiteY0" fmla="*/ 0 h 230860"/>
                  <a:gd name="connsiteX1" fmla="*/ 87811 w 87811"/>
                  <a:gd name="connsiteY1" fmla="*/ 0 h 230860"/>
                  <a:gd name="connsiteX2" fmla="*/ 86033 w 87811"/>
                  <a:gd name="connsiteY2" fmla="*/ 206414 h 230860"/>
                  <a:gd name="connsiteX3" fmla="*/ 0 w 87811"/>
                  <a:gd name="connsiteY3" fmla="*/ 203956 h 230860"/>
                  <a:gd name="connsiteX4" fmla="*/ 2183 w 87811"/>
                  <a:gd name="connsiteY4" fmla="*/ 0 h 230860"/>
                  <a:gd name="connsiteX0" fmla="*/ 2183 w 87811"/>
                  <a:gd name="connsiteY0" fmla="*/ 0 h 219944"/>
                  <a:gd name="connsiteX1" fmla="*/ 87811 w 87811"/>
                  <a:gd name="connsiteY1" fmla="*/ 0 h 219944"/>
                  <a:gd name="connsiteX2" fmla="*/ 86033 w 87811"/>
                  <a:gd name="connsiteY2" fmla="*/ 206414 h 219944"/>
                  <a:gd name="connsiteX3" fmla="*/ 0 w 87811"/>
                  <a:gd name="connsiteY3" fmla="*/ 203956 h 219944"/>
                  <a:gd name="connsiteX4" fmla="*/ 2183 w 87811"/>
                  <a:gd name="connsiteY4" fmla="*/ 0 h 219944"/>
                  <a:gd name="connsiteX0" fmla="*/ 2183 w 87811"/>
                  <a:gd name="connsiteY0" fmla="*/ 0 h 206707"/>
                  <a:gd name="connsiteX1" fmla="*/ 87811 w 87811"/>
                  <a:gd name="connsiteY1" fmla="*/ 0 h 206707"/>
                  <a:gd name="connsiteX2" fmla="*/ 86033 w 87811"/>
                  <a:gd name="connsiteY2" fmla="*/ 206414 h 206707"/>
                  <a:gd name="connsiteX3" fmla="*/ 0 w 87811"/>
                  <a:gd name="connsiteY3" fmla="*/ 203956 h 206707"/>
                  <a:gd name="connsiteX4" fmla="*/ 2183 w 87811"/>
                  <a:gd name="connsiteY4" fmla="*/ 0 h 206707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6033 w 87811"/>
                  <a:gd name="connsiteY2" fmla="*/ 206414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7811"/>
                  <a:gd name="connsiteY0" fmla="*/ 0 h 216539"/>
                  <a:gd name="connsiteX1" fmla="*/ 87811 w 87811"/>
                  <a:gd name="connsiteY1" fmla="*/ 0 h 216539"/>
                  <a:gd name="connsiteX2" fmla="*/ 83575 w 87811"/>
                  <a:gd name="connsiteY2" fmla="*/ 216246 h 216539"/>
                  <a:gd name="connsiteX3" fmla="*/ 0 w 87811"/>
                  <a:gd name="connsiteY3" fmla="*/ 213788 h 216539"/>
                  <a:gd name="connsiteX4" fmla="*/ 2183 w 87811"/>
                  <a:gd name="connsiteY4" fmla="*/ 0 h 216539"/>
                  <a:gd name="connsiteX0" fmla="*/ 2183 w 87811"/>
                  <a:gd name="connsiteY0" fmla="*/ 0 h 216539"/>
                  <a:gd name="connsiteX1" fmla="*/ 87811 w 87811"/>
                  <a:gd name="connsiteY1" fmla="*/ 0 h 216539"/>
                  <a:gd name="connsiteX2" fmla="*/ 83575 w 87811"/>
                  <a:gd name="connsiteY2" fmla="*/ 216246 h 216539"/>
                  <a:gd name="connsiteX3" fmla="*/ 0 w 87811"/>
                  <a:gd name="connsiteY3" fmla="*/ 213788 h 216539"/>
                  <a:gd name="connsiteX4" fmla="*/ 2183 w 87811"/>
                  <a:gd name="connsiteY4" fmla="*/ 0 h 216539"/>
                  <a:gd name="connsiteX0" fmla="*/ 2183 w 87811"/>
                  <a:gd name="connsiteY0" fmla="*/ 0 h 216246"/>
                  <a:gd name="connsiteX1" fmla="*/ 87811 w 87811"/>
                  <a:gd name="connsiteY1" fmla="*/ 0 h 216246"/>
                  <a:gd name="connsiteX2" fmla="*/ 83575 w 87811"/>
                  <a:gd name="connsiteY2" fmla="*/ 216246 h 216246"/>
                  <a:gd name="connsiteX3" fmla="*/ 0 w 87811"/>
                  <a:gd name="connsiteY3" fmla="*/ 213788 h 216246"/>
                  <a:gd name="connsiteX4" fmla="*/ 2183 w 87811"/>
                  <a:gd name="connsiteY4" fmla="*/ 0 h 216246"/>
                  <a:gd name="connsiteX0" fmla="*/ 2183 w 87811"/>
                  <a:gd name="connsiteY0" fmla="*/ 0 h 216246"/>
                  <a:gd name="connsiteX1" fmla="*/ 87811 w 87811"/>
                  <a:gd name="connsiteY1" fmla="*/ 0 h 216246"/>
                  <a:gd name="connsiteX2" fmla="*/ 83575 w 87811"/>
                  <a:gd name="connsiteY2" fmla="*/ 216246 h 216246"/>
                  <a:gd name="connsiteX3" fmla="*/ 0 w 87811"/>
                  <a:gd name="connsiteY3" fmla="*/ 213788 h 216246"/>
                  <a:gd name="connsiteX4" fmla="*/ 2183 w 87811"/>
                  <a:gd name="connsiteY4" fmla="*/ 0 h 216246"/>
                  <a:gd name="connsiteX0" fmla="*/ 2183 w 87811"/>
                  <a:gd name="connsiteY0" fmla="*/ 0 h 216246"/>
                  <a:gd name="connsiteX1" fmla="*/ 87811 w 87811"/>
                  <a:gd name="connsiteY1" fmla="*/ 0 h 216246"/>
                  <a:gd name="connsiteX2" fmla="*/ 83575 w 87811"/>
                  <a:gd name="connsiteY2" fmla="*/ 216246 h 216246"/>
                  <a:gd name="connsiteX3" fmla="*/ 0 w 87811"/>
                  <a:gd name="connsiteY3" fmla="*/ 213788 h 216246"/>
                  <a:gd name="connsiteX4" fmla="*/ 2183 w 87811"/>
                  <a:gd name="connsiteY4" fmla="*/ 0 h 216246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3575 w 87811"/>
                  <a:gd name="connsiteY2" fmla="*/ 211330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3575 w 87811"/>
                  <a:gd name="connsiteY2" fmla="*/ 211330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3575 w 87811"/>
                  <a:gd name="connsiteY2" fmla="*/ 211330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1330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1330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1330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6246"/>
                  <a:gd name="connsiteX1" fmla="*/ 85353 w 85353"/>
                  <a:gd name="connsiteY1" fmla="*/ 0 h 216246"/>
                  <a:gd name="connsiteX2" fmla="*/ 83575 w 85353"/>
                  <a:gd name="connsiteY2" fmla="*/ 216246 h 216246"/>
                  <a:gd name="connsiteX3" fmla="*/ 0 w 85353"/>
                  <a:gd name="connsiteY3" fmla="*/ 213788 h 216246"/>
                  <a:gd name="connsiteX4" fmla="*/ 2183 w 85353"/>
                  <a:gd name="connsiteY4" fmla="*/ 0 h 216246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3788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182 w 85808"/>
                  <a:gd name="connsiteY0" fmla="*/ 2458 h 213788"/>
                  <a:gd name="connsiteX1" fmla="*/ 85808 w 85808"/>
                  <a:gd name="connsiteY1" fmla="*/ 0 h 213788"/>
                  <a:gd name="connsiteX2" fmla="*/ 84030 w 85808"/>
                  <a:gd name="connsiteY2" fmla="*/ 213788 h 213788"/>
                  <a:gd name="connsiteX3" fmla="*/ 455 w 85808"/>
                  <a:gd name="connsiteY3" fmla="*/ 213788 h 213788"/>
                  <a:gd name="connsiteX4" fmla="*/ 182 w 85808"/>
                  <a:gd name="connsiteY4" fmla="*/ 2458 h 213788"/>
                  <a:gd name="connsiteX0" fmla="*/ 182 w 85808"/>
                  <a:gd name="connsiteY0" fmla="*/ 2458 h 215139"/>
                  <a:gd name="connsiteX1" fmla="*/ 85808 w 85808"/>
                  <a:gd name="connsiteY1" fmla="*/ 0 h 215139"/>
                  <a:gd name="connsiteX2" fmla="*/ 84030 w 85808"/>
                  <a:gd name="connsiteY2" fmla="*/ 213788 h 215139"/>
                  <a:gd name="connsiteX3" fmla="*/ 455 w 85808"/>
                  <a:gd name="connsiteY3" fmla="*/ 213788 h 215139"/>
                  <a:gd name="connsiteX4" fmla="*/ 182 w 85808"/>
                  <a:gd name="connsiteY4" fmla="*/ 2458 h 215139"/>
                  <a:gd name="connsiteX0" fmla="*/ 182 w 85808"/>
                  <a:gd name="connsiteY0" fmla="*/ 2458 h 218063"/>
                  <a:gd name="connsiteX1" fmla="*/ 85808 w 85808"/>
                  <a:gd name="connsiteY1" fmla="*/ 0 h 218063"/>
                  <a:gd name="connsiteX2" fmla="*/ 84030 w 85808"/>
                  <a:gd name="connsiteY2" fmla="*/ 213788 h 218063"/>
                  <a:gd name="connsiteX3" fmla="*/ 455 w 85808"/>
                  <a:gd name="connsiteY3" fmla="*/ 213788 h 218063"/>
                  <a:gd name="connsiteX4" fmla="*/ 182 w 85808"/>
                  <a:gd name="connsiteY4" fmla="*/ 2458 h 218063"/>
                  <a:gd name="connsiteX0" fmla="*/ 182 w 85808"/>
                  <a:gd name="connsiteY0" fmla="*/ 2458 h 218063"/>
                  <a:gd name="connsiteX1" fmla="*/ 85808 w 85808"/>
                  <a:gd name="connsiteY1" fmla="*/ 0 h 218063"/>
                  <a:gd name="connsiteX2" fmla="*/ 84030 w 85808"/>
                  <a:gd name="connsiteY2" fmla="*/ 213788 h 218063"/>
                  <a:gd name="connsiteX3" fmla="*/ 455 w 85808"/>
                  <a:gd name="connsiteY3" fmla="*/ 213788 h 218063"/>
                  <a:gd name="connsiteX4" fmla="*/ 182 w 85808"/>
                  <a:gd name="connsiteY4" fmla="*/ 2458 h 218063"/>
                  <a:gd name="connsiteX0" fmla="*/ 182 w 85808"/>
                  <a:gd name="connsiteY0" fmla="*/ 2458 h 214804"/>
                  <a:gd name="connsiteX1" fmla="*/ 85808 w 85808"/>
                  <a:gd name="connsiteY1" fmla="*/ 0 h 214804"/>
                  <a:gd name="connsiteX2" fmla="*/ 84030 w 85808"/>
                  <a:gd name="connsiteY2" fmla="*/ 213788 h 214804"/>
                  <a:gd name="connsiteX3" fmla="*/ 455 w 85808"/>
                  <a:gd name="connsiteY3" fmla="*/ 213788 h 214804"/>
                  <a:gd name="connsiteX4" fmla="*/ 182 w 85808"/>
                  <a:gd name="connsiteY4" fmla="*/ 2458 h 214804"/>
                  <a:gd name="connsiteX0" fmla="*/ 182 w 85808"/>
                  <a:gd name="connsiteY0" fmla="*/ 2458 h 215139"/>
                  <a:gd name="connsiteX1" fmla="*/ 85808 w 85808"/>
                  <a:gd name="connsiteY1" fmla="*/ 0 h 215139"/>
                  <a:gd name="connsiteX2" fmla="*/ 84030 w 85808"/>
                  <a:gd name="connsiteY2" fmla="*/ 213788 h 215139"/>
                  <a:gd name="connsiteX3" fmla="*/ 455 w 85808"/>
                  <a:gd name="connsiteY3" fmla="*/ 213788 h 215139"/>
                  <a:gd name="connsiteX4" fmla="*/ 182 w 85808"/>
                  <a:gd name="connsiteY4" fmla="*/ 2458 h 215139"/>
                  <a:gd name="connsiteX0" fmla="*/ 182 w 85808"/>
                  <a:gd name="connsiteY0" fmla="*/ 2458 h 217102"/>
                  <a:gd name="connsiteX1" fmla="*/ 85808 w 85808"/>
                  <a:gd name="connsiteY1" fmla="*/ 0 h 217102"/>
                  <a:gd name="connsiteX2" fmla="*/ 84033 w 85808"/>
                  <a:gd name="connsiteY2" fmla="*/ 217102 h 217102"/>
                  <a:gd name="connsiteX3" fmla="*/ 455 w 85808"/>
                  <a:gd name="connsiteY3" fmla="*/ 213788 h 217102"/>
                  <a:gd name="connsiteX4" fmla="*/ 182 w 85808"/>
                  <a:gd name="connsiteY4" fmla="*/ 2458 h 217102"/>
                  <a:gd name="connsiteX0" fmla="*/ 182 w 85808"/>
                  <a:gd name="connsiteY0" fmla="*/ 2458 h 217102"/>
                  <a:gd name="connsiteX1" fmla="*/ 85808 w 85808"/>
                  <a:gd name="connsiteY1" fmla="*/ 0 h 217102"/>
                  <a:gd name="connsiteX2" fmla="*/ 84033 w 85808"/>
                  <a:gd name="connsiteY2" fmla="*/ 217102 h 217102"/>
                  <a:gd name="connsiteX3" fmla="*/ 455 w 85808"/>
                  <a:gd name="connsiteY3" fmla="*/ 213788 h 217102"/>
                  <a:gd name="connsiteX4" fmla="*/ 182 w 85808"/>
                  <a:gd name="connsiteY4" fmla="*/ 2458 h 217102"/>
                  <a:gd name="connsiteX0" fmla="*/ 182 w 85808"/>
                  <a:gd name="connsiteY0" fmla="*/ 2458 h 213788"/>
                  <a:gd name="connsiteX1" fmla="*/ 85808 w 85808"/>
                  <a:gd name="connsiteY1" fmla="*/ 0 h 213788"/>
                  <a:gd name="connsiteX2" fmla="*/ 81070 w 85808"/>
                  <a:gd name="connsiteY2" fmla="*/ 211861 h 213788"/>
                  <a:gd name="connsiteX3" fmla="*/ 455 w 85808"/>
                  <a:gd name="connsiteY3" fmla="*/ 213788 h 213788"/>
                  <a:gd name="connsiteX4" fmla="*/ 182 w 85808"/>
                  <a:gd name="connsiteY4" fmla="*/ 2458 h 213788"/>
                  <a:gd name="connsiteX0" fmla="*/ 182 w 85808"/>
                  <a:gd name="connsiteY0" fmla="*/ 2458 h 214379"/>
                  <a:gd name="connsiteX1" fmla="*/ 85808 w 85808"/>
                  <a:gd name="connsiteY1" fmla="*/ 0 h 214379"/>
                  <a:gd name="connsiteX2" fmla="*/ 81070 w 85808"/>
                  <a:gd name="connsiteY2" fmla="*/ 211861 h 214379"/>
                  <a:gd name="connsiteX3" fmla="*/ 455 w 85808"/>
                  <a:gd name="connsiteY3" fmla="*/ 213788 h 214379"/>
                  <a:gd name="connsiteX4" fmla="*/ 182 w 85808"/>
                  <a:gd name="connsiteY4" fmla="*/ 2458 h 214379"/>
                  <a:gd name="connsiteX0" fmla="*/ 182 w 81166"/>
                  <a:gd name="connsiteY0" fmla="*/ 2459 h 214380"/>
                  <a:gd name="connsiteX1" fmla="*/ 79884 w 81166"/>
                  <a:gd name="connsiteY1" fmla="*/ 0 h 214380"/>
                  <a:gd name="connsiteX2" fmla="*/ 81070 w 81166"/>
                  <a:gd name="connsiteY2" fmla="*/ 211862 h 214380"/>
                  <a:gd name="connsiteX3" fmla="*/ 455 w 81166"/>
                  <a:gd name="connsiteY3" fmla="*/ 213789 h 214380"/>
                  <a:gd name="connsiteX4" fmla="*/ 182 w 81166"/>
                  <a:gd name="connsiteY4" fmla="*/ 2459 h 214380"/>
                  <a:gd name="connsiteX0" fmla="*/ 182 w 81166"/>
                  <a:gd name="connsiteY0" fmla="*/ 0 h 211921"/>
                  <a:gd name="connsiteX1" fmla="*/ 79885 w 81166"/>
                  <a:gd name="connsiteY1" fmla="*/ 2781 h 211921"/>
                  <a:gd name="connsiteX2" fmla="*/ 81070 w 81166"/>
                  <a:gd name="connsiteY2" fmla="*/ 209403 h 211921"/>
                  <a:gd name="connsiteX3" fmla="*/ 455 w 81166"/>
                  <a:gd name="connsiteY3" fmla="*/ 211330 h 211921"/>
                  <a:gd name="connsiteX4" fmla="*/ 182 w 81166"/>
                  <a:gd name="connsiteY4" fmla="*/ 0 h 211921"/>
                  <a:gd name="connsiteX0" fmla="*/ 182 w 81166"/>
                  <a:gd name="connsiteY0" fmla="*/ 0 h 211921"/>
                  <a:gd name="connsiteX1" fmla="*/ 79887 w 81166"/>
                  <a:gd name="connsiteY1" fmla="*/ 161 h 211921"/>
                  <a:gd name="connsiteX2" fmla="*/ 81070 w 81166"/>
                  <a:gd name="connsiteY2" fmla="*/ 209403 h 211921"/>
                  <a:gd name="connsiteX3" fmla="*/ 455 w 81166"/>
                  <a:gd name="connsiteY3" fmla="*/ 211330 h 211921"/>
                  <a:gd name="connsiteX4" fmla="*/ 182 w 81166"/>
                  <a:gd name="connsiteY4" fmla="*/ 0 h 21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166" h="211921">
                    <a:moveTo>
                      <a:pt x="182" y="0"/>
                    </a:moveTo>
                    <a:lnTo>
                      <a:pt x="79887" y="161"/>
                    </a:lnTo>
                    <a:cubicBezTo>
                      <a:pt x="79294" y="68966"/>
                      <a:pt x="81663" y="140598"/>
                      <a:pt x="81070" y="209403"/>
                    </a:cubicBezTo>
                    <a:cubicBezTo>
                      <a:pt x="28562" y="214385"/>
                      <a:pt x="31636" y="210247"/>
                      <a:pt x="455" y="211330"/>
                    </a:cubicBezTo>
                    <a:cubicBezTo>
                      <a:pt x="1183" y="143345"/>
                      <a:pt x="-546" y="67985"/>
                      <a:pt x="1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44"/>
                <a:endParaRPr lang="en-US" sz="19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29">
                <a:extLst>
                  <a:ext uri="{FF2B5EF4-FFF2-40B4-BE49-F238E27FC236}">
                    <a16:creationId xmlns:a16="http://schemas.microsoft.com/office/drawing/2014/main" id="{613BFED3-C7CA-4089-982B-E9052A4AD001}"/>
                  </a:ext>
                </a:extLst>
              </p:cNvPr>
              <p:cNvSpPr/>
              <p:nvPr/>
            </p:nvSpPr>
            <p:spPr>
              <a:xfrm rot="19750136">
                <a:off x="4450558" y="3277875"/>
                <a:ext cx="45316" cy="119435"/>
              </a:xfrm>
              <a:custGeom>
                <a:avLst/>
                <a:gdLst>
                  <a:gd name="connsiteX0" fmla="*/ 0 w 85628"/>
                  <a:gd name="connsiteY0" fmla="*/ 0 h 914400"/>
                  <a:gd name="connsiteX1" fmla="*/ 85628 w 85628"/>
                  <a:gd name="connsiteY1" fmla="*/ 0 h 914400"/>
                  <a:gd name="connsiteX2" fmla="*/ 85628 w 85628"/>
                  <a:gd name="connsiteY2" fmla="*/ 914400 h 914400"/>
                  <a:gd name="connsiteX3" fmla="*/ 0 w 85628"/>
                  <a:gd name="connsiteY3" fmla="*/ 914400 h 914400"/>
                  <a:gd name="connsiteX4" fmla="*/ 0 w 85628"/>
                  <a:gd name="connsiteY4" fmla="*/ 0 h 914400"/>
                  <a:gd name="connsiteX0" fmla="*/ 2183 w 87811"/>
                  <a:gd name="connsiteY0" fmla="*/ 0 h 914400"/>
                  <a:gd name="connsiteX1" fmla="*/ 87811 w 87811"/>
                  <a:gd name="connsiteY1" fmla="*/ 0 h 914400"/>
                  <a:gd name="connsiteX2" fmla="*/ 87811 w 87811"/>
                  <a:gd name="connsiteY2" fmla="*/ 914400 h 914400"/>
                  <a:gd name="connsiteX3" fmla="*/ 2183 w 87811"/>
                  <a:gd name="connsiteY3" fmla="*/ 914400 h 914400"/>
                  <a:gd name="connsiteX4" fmla="*/ 0 w 87811"/>
                  <a:gd name="connsiteY4" fmla="*/ 203956 h 914400"/>
                  <a:gd name="connsiteX5" fmla="*/ 2183 w 87811"/>
                  <a:gd name="connsiteY5" fmla="*/ 0 h 914400"/>
                  <a:gd name="connsiteX0" fmla="*/ 2183 w 87811"/>
                  <a:gd name="connsiteY0" fmla="*/ 0 h 914400"/>
                  <a:gd name="connsiteX1" fmla="*/ 87811 w 87811"/>
                  <a:gd name="connsiteY1" fmla="*/ 0 h 914400"/>
                  <a:gd name="connsiteX2" fmla="*/ 86033 w 87811"/>
                  <a:gd name="connsiteY2" fmla="*/ 206414 h 914400"/>
                  <a:gd name="connsiteX3" fmla="*/ 87811 w 87811"/>
                  <a:gd name="connsiteY3" fmla="*/ 914400 h 914400"/>
                  <a:gd name="connsiteX4" fmla="*/ 2183 w 87811"/>
                  <a:gd name="connsiteY4" fmla="*/ 914400 h 914400"/>
                  <a:gd name="connsiteX5" fmla="*/ 0 w 87811"/>
                  <a:gd name="connsiteY5" fmla="*/ 203956 h 914400"/>
                  <a:gd name="connsiteX6" fmla="*/ 2183 w 87811"/>
                  <a:gd name="connsiteY6" fmla="*/ 0 h 914400"/>
                  <a:gd name="connsiteX0" fmla="*/ 2183 w 87811"/>
                  <a:gd name="connsiteY0" fmla="*/ 0 h 914400"/>
                  <a:gd name="connsiteX1" fmla="*/ 87811 w 87811"/>
                  <a:gd name="connsiteY1" fmla="*/ 0 h 914400"/>
                  <a:gd name="connsiteX2" fmla="*/ 86033 w 87811"/>
                  <a:gd name="connsiteY2" fmla="*/ 206414 h 914400"/>
                  <a:gd name="connsiteX3" fmla="*/ 2183 w 87811"/>
                  <a:gd name="connsiteY3" fmla="*/ 914400 h 914400"/>
                  <a:gd name="connsiteX4" fmla="*/ 0 w 87811"/>
                  <a:gd name="connsiteY4" fmla="*/ 203956 h 914400"/>
                  <a:gd name="connsiteX5" fmla="*/ 2183 w 87811"/>
                  <a:gd name="connsiteY5" fmla="*/ 0 h 914400"/>
                  <a:gd name="connsiteX0" fmla="*/ 2183 w 87811"/>
                  <a:gd name="connsiteY0" fmla="*/ 0 h 230860"/>
                  <a:gd name="connsiteX1" fmla="*/ 87811 w 87811"/>
                  <a:gd name="connsiteY1" fmla="*/ 0 h 230860"/>
                  <a:gd name="connsiteX2" fmla="*/ 86033 w 87811"/>
                  <a:gd name="connsiteY2" fmla="*/ 206414 h 230860"/>
                  <a:gd name="connsiteX3" fmla="*/ 0 w 87811"/>
                  <a:gd name="connsiteY3" fmla="*/ 203956 h 230860"/>
                  <a:gd name="connsiteX4" fmla="*/ 2183 w 87811"/>
                  <a:gd name="connsiteY4" fmla="*/ 0 h 230860"/>
                  <a:gd name="connsiteX0" fmla="*/ 2183 w 87811"/>
                  <a:gd name="connsiteY0" fmla="*/ 0 h 219944"/>
                  <a:gd name="connsiteX1" fmla="*/ 87811 w 87811"/>
                  <a:gd name="connsiteY1" fmla="*/ 0 h 219944"/>
                  <a:gd name="connsiteX2" fmla="*/ 86033 w 87811"/>
                  <a:gd name="connsiteY2" fmla="*/ 206414 h 219944"/>
                  <a:gd name="connsiteX3" fmla="*/ 0 w 87811"/>
                  <a:gd name="connsiteY3" fmla="*/ 203956 h 219944"/>
                  <a:gd name="connsiteX4" fmla="*/ 2183 w 87811"/>
                  <a:gd name="connsiteY4" fmla="*/ 0 h 219944"/>
                  <a:gd name="connsiteX0" fmla="*/ 2183 w 87811"/>
                  <a:gd name="connsiteY0" fmla="*/ 0 h 206707"/>
                  <a:gd name="connsiteX1" fmla="*/ 87811 w 87811"/>
                  <a:gd name="connsiteY1" fmla="*/ 0 h 206707"/>
                  <a:gd name="connsiteX2" fmla="*/ 86033 w 87811"/>
                  <a:gd name="connsiteY2" fmla="*/ 206414 h 206707"/>
                  <a:gd name="connsiteX3" fmla="*/ 0 w 87811"/>
                  <a:gd name="connsiteY3" fmla="*/ 203956 h 206707"/>
                  <a:gd name="connsiteX4" fmla="*/ 2183 w 87811"/>
                  <a:gd name="connsiteY4" fmla="*/ 0 h 206707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6033 w 87811"/>
                  <a:gd name="connsiteY2" fmla="*/ 206414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7811"/>
                  <a:gd name="connsiteY0" fmla="*/ 0 h 216539"/>
                  <a:gd name="connsiteX1" fmla="*/ 87811 w 87811"/>
                  <a:gd name="connsiteY1" fmla="*/ 0 h 216539"/>
                  <a:gd name="connsiteX2" fmla="*/ 83575 w 87811"/>
                  <a:gd name="connsiteY2" fmla="*/ 216246 h 216539"/>
                  <a:gd name="connsiteX3" fmla="*/ 0 w 87811"/>
                  <a:gd name="connsiteY3" fmla="*/ 213788 h 216539"/>
                  <a:gd name="connsiteX4" fmla="*/ 2183 w 87811"/>
                  <a:gd name="connsiteY4" fmla="*/ 0 h 216539"/>
                  <a:gd name="connsiteX0" fmla="*/ 2183 w 87811"/>
                  <a:gd name="connsiteY0" fmla="*/ 0 h 216539"/>
                  <a:gd name="connsiteX1" fmla="*/ 87811 w 87811"/>
                  <a:gd name="connsiteY1" fmla="*/ 0 h 216539"/>
                  <a:gd name="connsiteX2" fmla="*/ 83575 w 87811"/>
                  <a:gd name="connsiteY2" fmla="*/ 216246 h 216539"/>
                  <a:gd name="connsiteX3" fmla="*/ 0 w 87811"/>
                  <a:gd name="connsiteY3" fmla="*/ 213788 h 216539"/>
                  <a:gd name="connsiteX4" fmla="*/ 2183 w 87811"/>
                  <a:gd name="connsiteY4" fmla="*/ 0 h 216539"/>
                  <a:gd name="connsiteX0" fmla="*/ 2183 w 87811"/>
                  <a:gd name="connsiteY0" fmla="*/ 0 h 216246"/>
                  <a:gd name="connsiteX1" fmla="*/ 87811 w 87811"/>
                  <a:gd name="connsiteY1" fmla="*/ 0 h 216246"/>
                  <a:gd name="connsiteX2" fmla="*/ 83575 w 87811"/>
                  <a:gd name="connsiteY2" fmla="*/ 216246 h 216246"/>
                  <a:gd name="connsiteX3" fmla="*/ 0 w 87811"/>
                  <a:gd name="connsiteY3" fmla="*/ 213788 h 216246"/>
                  <a:gd name="connsiteX4" fmla="*/ 2183 w 87811"/>
                  <a:gd name="connsiteY4" fmla="*/ 0 h 216246"/>
                  <a:gd name="connsiteX0" fmla="*/ 2183 w 87811"/>
                  <a:gd name="connsiteY0" fmla="*/ 0 h 216246"/>
                  <a:gd name="connsiteX1" fmla="*/ 87811 w 87811"/>
                  <a:gd name="connsiteY1" fmla="*/ 0 h 216246"/>
                  <a:gd name="connsiteX2" fmla="*/ 83575 w 87811"/>
                  <a:gd name="connsiteY2" fmla="*/ 216246 h 216246"/>
                  <a:gd name="connsiteX3" fmla="*/ 0 w 87811"/>
                  <a:gd name="connsiteY3" fmla="*/ 213788 h 216246"/>
                  <a:gd name="connsiteX4" fmla="*/ 2183 w 87811"/>
                  <a:gd name="connsiteY4" fmla="*/ 0 h 216246"/>
                  <a:gd name="connsiteX0" fmla="*/ 2183 w 87811"/>
                  <a:gd name="connsiteY0" fmla="*/ 0 h 216246"/>
                  <a:gd name="connsiteX1" fmla="*/ 87811 w 87811"/>
                  <a:gd name="connsiteY1" fmla="*/ 0 h 216246"/>
                  <a:gd name="connsiteX2" fmla="*/ 83575 w 87811"/>
                  <a:gd name="connsiteY2" fmla="*/ 216246 h 216246"/>
                  <a:gd name="connsiteX3" fmla="*/ 0 w 87811"/>
                  <a:gd name="connsiteY3" fmla="*/ 213788 h 216246"/>
                  <a:gd name="connsiteX4" fmla="*/ 2183 w 87811"/>
                  <a:gd name="connsiteY4" fmla="*/ 0 h 216246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3575 w 87811"/>
                  <a:gd name="connsiteY2" fmla="*/ 211330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3575 w 87811"/>
                  <a:gd name="connsiteY2" fmla="*/ 211330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3575 w 87811"/>
                  <a:gd name="connsiteY2" fmla="*/ 211330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1330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1330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1330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6246"/>
                  <a:gd name="connsiteX1" fmla="*/ 85353 w 85353"/>
                  <a:gd name="connsiteY1" fmla="*/ 0 h 216246"/>
                  <a:gd name="connsiteX2" fmla="*/ 83575 w 85353"/>
                  <a:gd name="connsiteY2" fmla="*/ 216246 h 216246"/>
                  <a:gd name="connsiteX3" fmla="*/ 0 w 85353"/>
                  <a:gd name="connsiteY3" fmla="*/ 213788 h 216246"/>
                  <a:gd name="connsiteX4" fmla="*/ 2183 w 85353"/>
                  <a:gd name="connsiteY4" fmla="*/ 0 h 216246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3788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3788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4979"/>
                  <a:gd name="connsiteX1" fmla="*/ 85353 w 85353"/>
                  <a:gd name="connsiteY1" fmla="*/ 0 h 214979"/>
                  <a:gd name="connsiteX2" fmla="*/ 83575 w 85353"/>
                  <a:gd name="connsiteY2" fmla="*/ 213788 h 214979"/>
                  <a:gd name="connsiteX3" fmla="*/ 0 w 85353"/>
                  <a:gd name="connsiteY3" fmla="*/ 213788 h 214979"/>
                  <a:gd name="connsiteX4" fmla="*/ 2183 w 85353"/>
                  <a:gd name="connsiteY4" fmla="*/ 0 h 214979"/>
                  <a:gd name="connsiteX0" fmla="*/ 2183 w 85353"/>
                  <a:gd name="connsiteY0" fmla="*/ 0 h 216899"/>
                  <a:gd name="connsiteX1" fmla="*/ 85353 w 85353"/>
                  <a:gd name="connsiteY1" fmla="*/ 0 h 216899"/>
                  <a:gd name="connsiteX2" fmla="*/ 83575 w 85353"/>
                  <a:gd name="connsiteY2" fmla="*/ 213788 h 216899"/>
                  <a:gd name="connsiteX3" fmla="*/ 0 w 85353"/>
                  <a:gd name="connsiteY3" fmla="*/ 213788 h 216899"/>
                  <a:gd name="connsiteX4" fmla="*/ 2183 w 85353"/>
                  <a:gd name="connsiteY4" fmla="*/ 0 h 216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353" h="216899">
                    <a:moveTo>
                      <a:pt x="2183" y="0"/>
                    </a:moveTo>
                    <a:lnTo>
                      <a:pt x="85353" y="0"/>
                    </a:lnTo>
                    <a:cubicBezTo>
                      <a:pt x="84760" y="68805"/>
                      <a:pt x="84168" y="144983"/>
                      <a:pt x="83575" y="213788"/>
                    </a:cubicBezTo>
                    <a:cubicBezTo>
                      <a:pt x="36412" y="218296"/>
                      <a:pt x="35320" y="217560"/>
                      <a:pt x="0" y="213788"/>
                    </a:cubicBezTo>
                    <a:cubicBezTo>
                      <a:pt x="728" y="145803"/>
                      <a:pt x="1455" y="67985"/>
                      <a:pt x="21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44"/>
                <a:endParaRPr lang="en-US" sz="19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29">
                <a:extLst>
                  <a:ext uri="{FF2B5EF4-FFF2-40B4-BE49-F238E27FC236}">
                    <a16:creationId xmlns:a16="http://schemas.microsoft.com/office/drawing/2014/main" id="{4580FBD6-9D8C-5C2A-A970-5AAF14DF6120}"/>
                  </a:ext>
                </a:extLst>
              </p:cNvPr>
              <p:cNvSpPr/>
              <p:nvPr/>
            </p:nvSpPr>
            <p:spPr>
              <a:xfrm rot="18023786">
                <a:off x="4342498" y="3383703"/>
                <a:ext cx="45233" cy="110232"/>
              </a:xfrm>
              <a:custGeom>
                <a:avLst/>
                <a:gdLst>
                  <a:gd name="connsiteX0" fmla="*/ 0 w 85628"/>
                  <a:gd name="connsiteY0" fmla="*/ 0 h 914400"/>
                  <a:gd name="connsiteX1" fmla="*/ 85628 w 85628"/>
                  <a:gd name="connsiteY1" fmla="*/ 0 h 914400"/>
                  <a:gd name="connsiteX2" fmla="*/ 85628 w 85628"/>
                  <a:gd name="connsiteY2" fmla="*/ 914400 h 914400"/>
                  <a:gd name="connsiteX3" fmla="*/ 0 w 85628"/>
                  <a:gd name="connsiteY3" fmla="*/ 914400 h 914400"/>
                  <a:gd name="connsiteX4" fmla="*/ 0 w 85628"/>
                  <a:gd name="connsiteY4" fmla="*/ 0 h 914400"/>
                  <a:gd name="connsiteX0" fmla="*/ 2183 w 87811"/>
                  <a:gd name="connsiteY0" fmla="*/ 0 h 914400"/>
                  <a:gd name="connsiteX1" fmla="*/ 87811 w 87811"/>
                  <a:gd name="connsiteY1" fmla="*/ 0 h 914400"/>
                  <a:gd name="connsiteX2" fmla="*/ 87811 w 87811"/>
                  <a:gd name="connsiteY2" fmla="*/ 914400 h 914400"/>
                  <a:gd name="connsiteX3" fmla="*/ 2183 w 87811"/>
                  <a:gd name="connsiteY3" fmla="*/ 914400 h 914400"/>
                  <a:gd name="connsiteX4" fmla="*/ 0 w 87811"/>
                  <a:gd name="connsiteY4" fmla="*/ 203956 h 914400"/>
                  <a:gd name="connsiteX5" fmla="*/ 2183 w 87811"/>
                  <a:gd name="connsiteY5" fmla="*/ 0 h 914400"/>
                  <a:gd name="connsiteX0" fmla="*/ 2183 w 87811"/>
                  <a:gd name="connsiteY0" fmla="*/ 0 h 914400"/>
                  <a:gd name="connsiteX1" fmla="*/ 87811 w 87811"/>
                  <a:gd name="connsiteY1" fmla="*/ 0 h 914400"/>
                  <a:gd name="connsiteX2" fmla="*/ 86033 w 87811"/>
                  <a:gd name="connsiteY2" fmla="*/ 206414 h 914400"/>
                  <a:gd name="connsiteX3" fmla="*/ 87811 w 87811"/>
                  <a:gd name="connsiteY3" fmla="*/ 914400 h 914400"/>
                  <a:gd name="connsiteX4" fmla="*/ 2183 w 87811"/>
                  <a:gd name="connsiteY4" fmla="*/ 914400 h 914400"/>
                  <a:gd name="connsiteX5" fmla="*/ 0 w 87811"/>
                  <a:gd name="connsiteY5" fmla="*/ 203956 h 914400"/>
                  <a:gd name="connsiteX6" fmla="*/ 2183 w 87811"/>
                  <a:gd name="connsiteY6" fmla="*/ 0 h 914400"/>
                  <a:gd name="connsiteX0" fmla="*/ 2183 w 87811"/>
                  <a:gd name="connsiteY0" fmla="*/ 0 h 914400"/>
                  <a:gd name="connsiteX1" fmla="*/ 87811 w 87811"/>
                  <a:gd name="connsiteY1" fmla="*/ 0 h 914400"/>
                  <a:gd name="connsiteX2" fmla="*/ 86033 w 87811"/>
                  <a:gd name="connsiteY2" fmla="*/ 206414 h 914400"/>
                  <a:gd name="connsiteX3" fmla="*/ 2183 w 87811"/>
                  <a:gd name="connsiteY3" fmla="*/ 914400 h 914400"/>
                  <a:gd name="connsiteX4" fmla="*/ 0 w 87811"/>
                  <a:gd name="connsiteY4" fmla="*/ 203956 h 914400"/>
                  <a:gd name="connsiteX5" fmla="*/ 2183 w 87811"/>
                  <a:gd name="connsiteY5" fmla="*/ 0 h 914400"/>
                  <a:gd name="connsiteX0" fmla="*/ 2183 w 87811"/>
                  <a:gd name="connsiteY0" fmla="*/ 0 h 230860"/>
                  <a:gd name="connsiteX1" fmla="*/ 87811 w 87811"/>
                  <a:gd name="connsiteY1" fmla="*/ 0 h 230860"/>
                  <a:gd name="connsiteX2" fmla="*/ 86033 w 87811"/>
                  <a:gd name="connsiteY2" fmla="*/ 206414 h 230860"/>
                  <a:gd name="connsiteX3" fmla="*/ 0 w 87811"/>
                  <a:gd name="connsiteY3" fmla="*/ 203956 h 230860"/>
                  <a:gd name="connsiteX4" fmla="*/ 2183 w 87811"/>
                  <a:gd name="connsiteY4" fmla="*/ 0 h 230860"/>
                  <a:gd name="connsiteX0" fmla="*/ 2183 w 87811"/>
                  <a:gd name="connsiteY0" fmla="*/ 0 h 219944"/>
                  <a:gd name="connsiteX1" fmla="*/ 87811 w 87811"/>
                  <a:gd name="connsiteY1" fmla="*/ 0 h 219944"/>
                  <a:gd name="connsiteX2" fmla="*/ 86033 w 87811"/>
                  <a:gd name="connsiteY2" fmla="*/ 206414 h 219944"/>
                  <a:gd name="connsiteX3" fmla="*/ 0 w 87811"/>
                  <a:gd name="connsiteY3" fmla="*/ 203956 h 219944"/>
                  <a:gd name="connsiteX4" fmla="*/ 2183 w 87811"/>
                  <a:gd name="connsiteY4" fmla="*/ 0 h 219944"/>
                  <a:gd name="connsiteX0" fmla="*/ 2183 w 87811"/>
                  <a:gd name="connsiteY0" fmla="*/ 0 h 206707"/>
                  <a:gd name="connsiteX1" fmla="*/ 87811 w 87811"/>
                  <a:gd name="connsiteY1" fmla="*/ 0 h 206707"/>
                  <a:gd name="connsiteX2" fmla="*/ 86033 w 87811"/>
                  <a:gd name="connsiteY2" fmla="*/ 206414 h 206707"/>
                  <a:gd name="connsiteX3" fmla="*/ 0 w 87811"/>
                  <a:gd name="connsiteY3" fmla="*/ 203956 h 206707"/>
                  <a:gd name="connsiteX4" fmla="*/ 2183 w 87811"/>
                  <a:gd name="connsiteY4" fmla="*/ 0 h 206707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6033 w 87811"/>
                  <a:gd name="connsiteY2" fmla="*/ 206414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7811"/>
                  <a:gd name="connsiteY0" fmla="*/ 0 h 216539"/>
                  <a:gd name="connsiteX1" fmla="*/ 87811 w 87811"/>
                  <a:gd name="connsiteY1" fmla="*/ 0 h 216539"/>
                  <a:gd name="connsiteX2" fmla="*/ 83575 w 87811"/>
                  <a:gd name="connsiteY2" fmla="*/ 216246 h 216539"/>
                  <a:gd name="connsiteX3" fmla="*/ 0 w 87811"/>
                  <a:gd name="connsiteY3" fmla="*/ 213788 h 216539"/>
                  <a:gd name="connsiteX4" fmla="*/ 2183 w 87811"/>
                  <a:gd name="connsiteY4" fmla="*/ 0 h 216539"/>
                  <a:gd name="connsiteX0" fmla="*/ 2183 w 87811"/>
                  <a:gd name="connsiteY0" fmla="*/ 0 h 216539"/>
                  <a:gd name="connsiteX1" fmla="*/ 87811 w 87811"/>
                  <a:gd name="connsiteY1" fmla="*/ 0 h 216539"/>
                  <a:gd name="connsiteX2" fmla="*/ 83575 w 87811"/>
                  <a:gd name="connsiteY2" fmla="*/ 216246 h 216539"/>
                  <a:gd name="connsiteX3" fmla="*/ 0 w 87811"/>
                  <a:gd name="connsiteY3" fmla="*/ 213788 h 216539"/>
                  <a:gd name="connsiteX4" fmla="*/ 2183 w 87811"/>
                  <a:gd name="connsiteY4" fmla="*/ 0 h 216539"/>
                  <a:gd name="connsiteX0" fmla="*/ 2183 w 87811"/>
                  <a:gd name="connsiteY0" fmla="*/ 0 h 216246"/>
                  <a:gd name="connsiteX1" fmla="*/ 87811 w 87811"/>
                  <a:gd name="connsiteY1" fmla="*/ 0 h 216246"/>
                  <a:gd name="connsiteX2" fmla="*/ 83575 w 87811"/>
                  <a:gd name="connsiteY2" fmla="*/ 216246 h 216246"/>
                  <a:gd name="connsiteX3" fmla="*/ 0 w 87811"/>
                  <a:gd name="connsiteY3" fmla="*/ 213788 h 216246"/>
                  <a:gd name="connsiteX4" fmla="*/ 2183 w 87811"/>
                  <a:gd name="connsiteY4" fmla="*/ 0 h 216246"/>
                  <a:gd name="connsiteX0" fmla="*/ 2183 w 87811"/>
                  <a:gd name="connsiteY0" fmla="*/ 0 h 216246"/>
                  <a:gd name="connsiteX1" fmla="*/ 87811 w 87811"/>
                  <a:gd name="connsiteY1" fmla="*/ 0 h 216246"/>
                  <a:gd name="connsiteX2" fmla="*/ 83575 w 87811"/>
                  <a:gd name="connsiteY2" fmla="*/ 216246 h 216246"/>
                  <a:gd name="connsiteX3" fmla="*/ 0 w 87811"/>
                  <a:gd name="connsiteY3" fmla="*/ 213788 h 216246"/>
                  <a:gd name="connsiteX4" fmla="*/ 2183 w 87811"/>
                  <a:gd name="connsiteY4" fmla="*/ 0 h 216246"/>
                  <a:gd name="connsiteX0" fmla="*/ 2183 w 87811"/>
                  <a:gd name="connsiteY0" fmla="*/ 0 h 216246"/>
                  <a:gd name="connsiteX1" fmla="*/ 87811 w 87811"/>
                  <a:gd name="connsiteY1" fmla="*/ 0 h 216246"/>
                  <a:gd name="connsiteX2" fmla="*/ 83575 w 87811"/>
                  <a:gd name="connsiteY2" fmla="*/ 216246 h 216246"/>
                  <a:gd name="connsiteX3" fmla="*/ 0 w 87811"/>
                  <a:gd name="connsiteY3" fmla="*/ 213788 h 216246"/>
                  <a:gd name="connsiteX4" fmla="*/ 2183 w 87811"/>
                  <a:gd name="connsiteY4" fmla="*/ 0 h 216246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3575 w 87811"/>
                  <a:gd name="connsiteY2" fmla="*/ 211330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3575 w 87811"/>
                  <a:gd name="connsiteY2" fmla="*/ 211330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3575 w 87811"/>
                  <a:gd name="connsiteY2" fmla="*/ 211330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1330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1330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1330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6246"/>
                  <a:gd name="connsiteX1" fmla="*/ 85353 w 85353"/>
                  <a:gd name="connsiteY1" fmla="*/ 0 h 216246"/>
                  <a:gd name="connsiteX2" fmla="*/ 83575 w 85353"/>
                  <a:gd name="connsiteY2" fmla="*/ 216246 h 216246"/>
                  <a:gd name="connsiteX3" fmla="*/ 0 w 85353"/>
                  <a:gd name="connsiteY3" fmla="*/ 213788 h 216246"/>
                  <a:gd name="connsiteX4" fmla="*/ 2183 w 85353"/>
                  <a:gd name="connsiteY4" fmla="*/ 0 h 216246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3788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7313"/>
                  <a:gd name="connsiteX1" fmla="*/ 85353 w 85353"/>
                  <a:gd name="connsiteY1" fmla="*/ 0 h 217313"/>
                  <a:gd name="connsiteX2" fmla="*/ 83575 w 85353"/>
                  <a:gd name="connsiteY2" fmla="*/ 213788 h 217313"/>
                  <a:gd name="connsiteX3" fmla="*/ 0 w 85353"/>
                  <a:gd name="connsiteY3" fmla="*/ 213788 h 217313"/>
                  <a:gd name="connsiteX4" fmla="*/ 2183 w 85353"/>
                  <a:gd name="connsiteY4" fmla="*/ 0 h 217313"/>
                  <a:gd name="connsiteX0" fmla="*/ 2183 w 85353"/>
                  <a:gd name="connsiteY0" fmla="*/ 0 h 220286"/>
                  <a:gd name="connsiteX1" fmla="*/ 85353 w 85353"/>
                  <a:gd name="connsiteY1" fmla="*/ 0 h 220286"/>
                  <a:gd name="connsiteX2" fmla="*/ 83575 w 85353"/>
                  <a:gd name="connsiteY2" fmla="*/ 213788 h 220286"/>
                  <a:gd name="connsiteX3" fmla="*/ 0 w 85353"/>
                  <a:gd name="connsiteY3" fmla="*/ 213788 h 220286"/>
                  <a:gd name="connsiteX4" fmla="*/ 2183 w 85353"/>
                  <a:gd name="connsiteY4" fmla="*/ 0 h 220286"/>
                  <a:gd name="connsiteX0" fmla="*/ 445 w 83615"/>
                  <a:gd name="connsiteY0" fmla="*/ 0 h 221843"/>
                  <a:gd name="connsiteX1" fmla="*/ 83615 w 83615"/>
                  <a:gd name="connsiteY1" fmla="*/ 0 h 221843"/>
                  <a:gd name="connsiteX2" fmla="*/ 81837 w 83615"/>
                  <a:gd name="connsiteY2" fmla="*/ 213788 h 221843"/>
                  <a:gd name="connsiteX3" fmla="*/ 0 w 83615"/>
                  <a:gd name="connsiteY3" fmla="*/ 216646 h 221843"/>
                  <a:gd name="connsiteX4" fmla="*/ 445 w 83615"/>
                  <a:gd name="connsiteY4" fmla="*/ 0 h 221843"/>
                  <a:gd name="connsiteX0" fmla="*/ 445 w 83615"/>
                  <a:gd name="connsiteY0" fmla="*/ 0 h 220014"/>
                  <a:gd name="connsiteX1" fmla="*/ 83615 w 83615"/>
                  <a:gd name="connsiteY1" fmla="*/ 0 h 220014"/>
                  <a:gd name="connsiteX2" fmla="*/ 81837 w 83615"/>
                  <a:gd name="connsiteY2" fmla="*/ 213788 h 220014"/>
                  <a:gd name="connsiteX3" fmla="*/ 0 w 83615"/>
                  <a:gd name="connsiteY3" fmla="*/ 216646 h 220014"/>
                  <a:gd name="connsiteX4" fmla="*/ 445 w 83615"/>
                  <a:gd name="connsiteY4" fmla="*/ 0 h 220014"/>
                  <a:gd name="connsiteX0" fmla="*/ 168 w 83338"/>
                  <a:gd name="connsiteY0" fmla="*/ 0 h 215324"/>
                  <a:gd name="connsiteX1" fmla="*/ 83338 w 83338"/>
                  <a:gd name="connsiteY1" fmla="*/ 0 h 215324"/>
                  <a:gd name="connsiteX2" fmla="*/ 81560 w 83338"/>
                  <a:gd name="connsiteY2" fmla="*/ 213788 h 215324"/>
                  <a:gd name="connsiteX3" fmla="*/ 634 w 83338"/>
                  <a:gd name="connsiteY3" fmla="*/ 185404 h 215324"/>
                  <a:gd name="connsiteX4" fmla="*/ 168 w 83338"/>
                  <a:gd name="connsiteY4" fmla="*/ 0 h 215324"/>
                  <a:gd name="connsiteX0" fmla="*/ 202 w 83372"/>
                  <a:gd name="connsiteY0" fmla="*/ 0 h 225297"/>
                  <a:gd name="connsiteX1" fmla="*/ 83372 w 83372"/>
                  <a:gd name="connsiteY1" fmla="*/ 0 h 225297"/>
                  <a:gd name="connsiteX2" fmla="*/ 81594 w 83372"/>
                  <a:gd name="connsiteY2" fmla="*/ 213788 h 225297"/>
                  <a:gd name="connsiteX3" fmla="*/ 271 w 83372"/>
                  <a:gd name="connsiteY3" fmla="*/ 224038 h 225297"/>
                  <a:gd name="connsiteX4" fmla="*/ 202 w 83372"/>
                  <a:gd name="connsiteY4" fmla="*/ 0 h 225297"/>
                  <a:gd name="connsiteX0" fmla="*/ 90 w 83260"/>
                  <a:gd name="connsiteY0" fmla="*/ 0 h 219236"/>
                  <a:gd name="connsiteX1" fmla="*/ 83260 w 83260"/>
                  <a:gd name="connsiteY1" fmla="*/ 0 h 219236"/>
                  <a:gd name="connsiteX2" fmla="*/ 81482 w 83260"/>
                  <a:gd name="connsiteY2" fmla="*/ 213788 h 219236"/>
                  <a:gd name="connsiteX3" fmla="*/ 2609 w 83260"/>
                  <a:gd name="connsiteY3" fmla="*/ 214971 h 219236"/>
                  <a:gd name="connsiteX4" fmla="*/ 90 w 83260"/>
                  <a:gd name="connsiteY4" fmla="*/ 0 h 219236"/>
                  <a:gd name="connsiteX0" fmla="*/ 75 w 83245"/>
                  <a:gd name="connsiteY0" fmla="*/ 0 h 215263"/>
                  <a:gd name="connsiteX1" fmla="*/ 83245 w 83245"/>
                  <a:gd name="connsiteY1" fmla="*/ 0 h 215263"/>
                  <a:gd name="connsiteX2" fmla="*/ 81467 w 83245"/>
                  <a:gd name="connsiteY2" fmla="*/ 213788 h 215263"/>
                  <a:gd name="connsiteX3" fmla="*/ 3505 w 83245"/>
                  <a:gd name="connsiteY3" fmla="*/ 183729 h 215263"/>
                  <a:gd name="connsiteX4" fmla="*/ 75 w 83245"/>
                  <a:gd name="connsiteY4" fmla="*/ 0 h 215263"/>
                  <a:gd name="connsiteX0" fmla="*/ 35 w 83205"/>
                  <a:gd name="connsiteY0" fmla="*/ 0 h 217090"/>
                  <a:gd name="connsiteX1" fmla="*/ 83205 w 83205"/>
                  <a:gd name="connsiteY1" fmla="*/ 0 h 217090"/>
                  <a:gd name="connsiteX2" fmla="*/ 81427 w 83205"/>
                  <a:gd name="connsiteY2" fmla="*/ 213788 h 217090"/>
                  <a:gd name="connsiteX3" fmla="*/ 9707 w 83205"/>
                  <a:gd name="connsiteY3" fmla="*/ 207084 h 217090"/>
                  <a:gd name="connsiteX4" fmla="*/ 35 w 83205"/>
                  <a:gd name="connsiteY4" fmla="*/ 0 h 217090"/>
                  <a:gd name="connsiteX0" fmla="*/ 30 w 83200"/>
                  <a:gd name="connsiteY0" fmla="*/ 0 h 215554"/>
                  <a:gd name="connsiteX1" fmla="*/ 83200 w 83200"/>
                  <a:gd name="connsiteY1" fmla="*/ 0 h 215554"/>
                  <a:gd name="connsiteX2" fmla="*/ 81422 w 83200"/>
                  <a:gd name="connsiteY2" fmla="*/ 213788 h 215554"/>
                  <a:gd name="connsiteX3" fmla="*/ 11638 w 83200"/>
                  <a:gd name="connsiteY3" fmla="*/ 190624 h 215554"/>
                  <a:gd name="connsiteX4" fmla="*/ 30 w 83200"/>
                  <a:gd name="connsiteY4" fmla="*/ 0 h 215554"/>
                  <a:gd name="connsiteX0" fmla="*/ 62 w 83232"/>
                  <a:gd name="connsiteY0" fmla="*/ 0 h 216064"/>
                  <a:gd name="connsiteX1" fmla="*/ 83232 w 83232"/>
                  <a:gd name="connsiteY1" fmla="*/ 0 h 216064"/>
                  <a:gd name="connsiteX2" fmla="*/ 81454 w 83232"/>
                  <a:gd name="connsiteY2" fmla="*/ 213788 h 216064"/>
                  <a:gd name="connsiteX3" fmla="*/ 4518 w 83232"/>
                  <a:gd name="connsiteY3" fmla="*/ 198511 h 216064"/>
                  <a:gd name="connsiteX4" fmla="*/ 62 w 83232"/>
                  <a:gd name="connsiteY4" fmla="*/ 0 h 216064"/>
                  <a:gd name="connsiteX0" fmla="*/ 62 w 83232"/>
                  <a:gd name="connsiteY0" fmla="*/ 0 h 216064"/>
                  <a:gd name="connsiteX1" fmla="*/ 83232 w 83232"/>
                  <a:gd name="connsiteY1" fmla="*/ 0 h 216064"/>
                  <a:gd name="connsiteX2" fmla="*/ 81454 w 83232"/>
                  <a:gd name="connsiteY2" fmla="*/ 213788 h 216064"/>
                  <a:gd name="connsiteX3" fmla="*/ 4518 w 83232"/>
                  <a:gd name="connsiteY3" fmla="*/ 198511 h 216064"/>
                  <a:gd name="connsiteX4" fmla="*/ 62 w 83232"/>
                  <a:gd name="connsiteY4" fmla="*/ 0 h 216064"/>
                  <a:gd name="connsiteX0" fmla="*/ 62 w 85710"/>
                  <a:gd name="connsiteY0" fmla="*/ 0 h 210517"/>
                  <a:gd name="connsiteX1" fmla="*/ 83232 w 85710"/>
                  <a:gd name="connsiteY1" fmla="*/ 0 h 210517"/>
                  <a:gd name="connsiteX2" fmla="*/ 85644 w 85710"/>
                  <a:gd name="connsiteY2" fmla="*/ 207577 h 210517"/>
                  <a:gd name="connsiteX3" fmla="*/ 4518 w 85710"/>
                  <a:gd name="connsiteY3" fmla="*/ 198511 h 210517"/>
                  <a:gd name="connsiteX4" fmla="*/ 62 w 85710"/>
                  <a:gd name="connsiteY4" fmla="*/ 0 h 210517"/>
                  <a:gd name="connsiteX0" fmla="*/ 62 w 85710"/>
                  <a:gd name="connsiteY0" fmla="*/ 0 h 207577"/>
                  <a:gd name="connsiteX1" fmla="*/ 83232 w 85710"/>
                  <a:gd name="connsiteY1" fmla="*/ 0 h 207577"/>
                  <a:gd name="connsiteX2" fmla="*/ 85644 w 85710"/>
                  <a:gd name="connsiteY2" fmla="*/ 207577 h 207577"/>
                  <a:gd name="connsiteX3" fmla="*/ 4518 w 85710"/>
                  <a:gd name="connsiteY3" fmla="*/ 198511 h 207577"/>
                  <a:gd name="connsiteX4" fmla="*/ 62 w 85710"/>
                  <a:gd name="connsiteY4" fmla="*/ 0 h 207577"/>
                  <a:gd name="connsiteX0" fmla="*/ 62 w 85206"/>
                  <a:gd name="connsiteY0" fmla="*/ 0 h 200370"/>
                  <a:gd name="connsiteX1" fmla="*/ 83232 w 85206"/>
                  <a:gd name="connsiteY1" fmla="*/ 0 h 200370"/>
                  <a:gd name="connsiteX2" fmla="*/ 85130 w 85206"/>
                  <a:gd name="connsiteY2" fmla="*/ 200185 h 200370"/>
                  <a:gd name="connsiteX3" fmla="*/ 4518 w 85206"/>
                  <a:gd name="connsiteY3" fmla="*/ 198511 h 200370"/>
                  <a:gd name="connsiteX4" fmla="*/ 62 w 85206"/>
                  <a:gd name="connsiteY4" fmla="*/ 0 h 200370"/>
                  <a:gd name="connsiteX0" fmla="*/ 53 w 85197"/>
                  <a:gd name="connsiteY0" fmla="*/ 0 h 200185"/>
                  <a:gd name="connsiteX1" fmla="*/ 83223 w 85197"/>
                  <a:gd name="connsiteY1" fmla="*/ 0 h 200185"/>
                  <a:gd name="connsiteX2" fmla="*/ 85121 w 85197"/>
                  <a:gd name="connsiteY2" fmla="*/ 200185 h 200185"/>
                  <a:gd name="connsiteX3" fmla="*/ 5733 w 85197"/>
                  <a:gd name="connsiteY3" fmla="*/ 193977 h 200185"/>
                  <a:gd name="connsiteX4" fmla="*/ 53 w 85197"/>
                  <a:gd name="connsiteY4" fmla="*/ 0 h 200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197" h="200185">
                    <a:moveTo>
                      <a:pt x="53" y="0"/>
                    </a:moveTo>
                    <a:lnTo>
                      <a:pt x="83223" y="0"/>
                    </a:lnTo>
                    <a:cubicBezTo>
                      <a:pt x="82630" y="68805"/>
                      <a:pt x="85714" y="131380"/>
                      <a:pt x="85121" y="200185"/>
                    </a:cubicBezTo>
                    <a:cubicBezTo>
                      <a:pt x="35567" y="198982"/>
                      <a:pt x="32722" y="197719"/>
                      <a:pt x="5733" y="193977"/>
                    </a:cubicBezTo>
                    <a:cubicBezTo>
                      <a:pt x="6461" y="125992"/>
                      <a:pt x="-675" y="67985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44"/>
                <a:endParaRPr lang="en-US" sz="19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ctangle 29">
                <a:extLst>
                  <a:ext uri="{FF2B5EF4-FFF2-40B4-BE49-F238E27FC236}">
                    <a16:creationId xmlns:a16="http://schemas.microsoft.com/office/drawing/2014/main" id="{47C84A79-E9CF-DE4D-B72F-31F0569EF484}"/>
                  </a:ext>
                </a:extLst>
              </p:cNvPr>
              <p:cNvSpPr/>
              <p:nvPr/>
            </p:nvSpPr>
            <p:spPr>
              <a:xfrm rot="16200000">
                <a:off x="4307484" y="3530067"/>
                <a:ext cx="40781" cy="115518"/>
              </a:xfrm>
              <a:custGeom>
                <a:avLst/>
                <a:gdLst>
                  <a:gd name="connsiteX0" fmla="*/ 0 w 85628"/>
                  <a:gd name="connsiteY0" fmla="*/ 0 h 914400"/>
                  <a:gd name="connsiteX1" fmla="*/ 85628 w 85628"/>
                  <a:gd name="connsiteY1" fmla="*/ 0 h 914400"/>
                  <a:gd name="connsiteX2" fmla="*/ 85628 w 85628"/>
                  <a:gd name="connsiteY2" fmla="*/ 914400 h 914400"/>
                  <a:gd name="connsiteX3" fmla="*/ 0 w 85628"/>
                  <a:gd name="connsiteY3" fmla="*/ 914400 h 914400"/>
                  <a:gd name="connsiteX4" fmla="*/ 0 w 85628"/>
                  <a:gd name="connsiteY4" fmla="*/ 0 h 914400"/>
                  <a:gd name="connsiteX0" fmla="*/ 2183 w 87811"/>
                  <a:gd name="connsiteY0" fmla="*/ 0 h 914400"/>
                  <a:gd name="connsiteX1" fmla="*/ 87811 w 87811"/>
                  <a:gd name="connsiteY1" fmla="*/ 0 h 914400"/>
                  <a:gd name="connsiteX2" fmla="*/ 87811 w 87811"/>
                  <a:gd name="connsiteY2" fmla="*/ 914400 h 914400"/>
                  <a:gd name="connsiteX3" fmla="*/ 2183 w 87811"/>
                  <a:gd name="connsiteY3" fmla="*/ 914400 h 914400"/>
                  <a:gd name="connsiteX4" fmla="*/ 0 w 87811"/>
                  <a:gd name="connsiteY4" fmla="*/ 203956 h 914400"/>
                  <a:gd name="connsiteX5" fmla="*/ 2183 w 87811"/>
                  <a:gd name="connsiteY5" fmla="*/ 0 h 914400"/>
                  <a:gd name="connsiteX0" fmla="*/ 2183 w 87811"/>
                  <a:gd name="connsiteY0" fmla="*/ 0 h 914400"/>
                  <a:gd name="connsiteX1" fmla="*/ 87811 w 87811"/>
                  <a:gd name="connsiteY1" fmla="*/ 0 h 914400"/>
                  <a:gd name="connsiteX2" fmla="*/ 86033 w 87811"/>
                  <a:gd name="connsiteY2" fmla="*/ 206414 h 914400"/>
                  <a:gd name="connsiteX3" fmla="*/ 87811 w 87811"/>
                  <a:gd name="connsiteY3" fmla="*/ 914400 h 914400"/>
                  <a:gd name="connsiteX4" fmla="*/ 2183 w 87811"/>
                  <a:gd name="connsiteY4" fmla="*/ 914400 h 914400"/>
                  <a:gd name="connsiteX5" fmla="*/ 0 w 87811"/>
                  <a:gd name="connsiteY5" fmla="*/ 203956 h 914400"/>
                  <a:gd name="connsiteX6" fmla="*/ 2183 w 87811"/>
                  <a:gd name="connsiteY6" fmla="*/ 0 h 914400"/>
                  <a:gd name="connsiteX0" fmla="*/ 2183 w 87811"/>
                  <a:gd name="connsiteY0" fmla="*/ 0 h 914400"/>
                  <a:gd name="connsiteX1" fmla="*/ 87811 w 87811"/>
                  <a:gd name="connsiteY1" fmla="*/ 0 h 914400"/>
                  <a:gd name="connsiteX2" fmla="*/ 86033 w 87811"/>
                  <a:gd name="connsiteY2" fmla="*/ 206414 h 914400"/>
                  <a:gd name="connsiteX3" fmla="*/ 2183 w 87811"/>
                  <a:gd name="connsiteY3" fmla="*/ 914400 h 914400"/>
                  <a:gd name="connsiteX4" fmla="*/ 0 w 87811"/>
                  <a:gd name="connsiteY4" fmla="*/ 203956 h 914400"/>
                  <a:gd name="connsiteX5" fmla="*/ 2183 w 87811"/>
                  <a:gd name="connsiteY5" fmla="*/ 0 h 914400"/>
                  <a:gd name="connsiteX0" fmla="*/ 2183 w 87811"/>
                  <a:gd name="connsiteY0" fmla="*/ 0 h 230860"/>
                  <a:gd name="connsiteX1" fmla="*/ 87811 w 87811"/>
                  <a:gd name="connsiteY1" fmla="*/ 0 h 230860"/>
                  <a:gd name="connsiteX2" fmla="*/ 86033 w 87811"/>
                  <a:gd name="connsiteY2" fmla="*/ 206414 h 230860"/>
                  <a:gd name="connsiteX3" fmla="*/ 0 w 87811"/>
                  <a:gd name="connsiteY3" fmla="*/ 203956 h 230860"/>
                  <a:gd name="connsiteX4" fmla="*/ 2183 w 87811"/>
                  <a:gd name="connsiteY4" fmla="*/ 0 h 230860"/>
                  <a:gd name="connsiteX0" fmla="*/ 2183 w 87811"/>
                  <a:gd name="connsiteY0" fmla="*/ 0 h 219944"/>
                  <a:gd name="connsiteX1" fmla="*/ 87811 w 87811"/>
                  <a:gd name="connsiteY1" fmla="*/ 0 h 219944"/>
                  <a:gd name="connsiteX2" fmla="*/ 86033 w 87811"/>
                  <a:gd name="connsiteY2" fmla="*/ 206414 h 219944"/>
                  <a:gd name="connsiteX3" fmla="*/ 0 w 87811"/>
                  <a:gd name="connsiteY3" fmla="*/ 203956 h 219944"/>
                  <a:gd name="connsiteX4" fmla="*/ 2183 w 87811"/>
                  <a:gd name="connsiteY4" fmla="*/ 0 h 219944"/>
                  <a:gd name="connsiteX0" fmla="*/ 2183 w 87811"/>
                  <a:gd name="connsiteY0" fmla="*/ 0 h 206707"/>
                  <a:gd name="connsiteX1" fmla="*/ 87811 w 87811"/>
                  <a:gd name="connsiteY1" fmla="*/ 0 h 206707"/>
                  <a:gd name="connsiteX2" fmla="*/ 86033 w 87811"/>
                  <a:gd name="connsiteY2" fmla="*/ 206414 h 206707"/>
                  <a:gd name="connsiteX3" fmla="*/ 0 w 87811"/>
                  <a:gd name="connsiteY3" fmla="*/ 203956 h 206707"/>
                  <a:gd name="connsiteX4" fmla="*/ 2183 w 87811"/>
                  <a:gd name="connsiteY4" fmla="*/ 0 h 206707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6033 w 87811"/>
                  <a:gd name="connsiteY2" fmla="*/ 206414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7811"/>
                  <a:gd name="connsiteY0" fmla="*/ 0 h 216539"/>
                  <a:gd name="connsiteX1" fmla="*/ 87811 w 87811"/>
                  <a:gd name="connsiteY1" fmla="*/ 0 h 216539"/>
                  <a:gd name="connsiteX2" fmla="*/ 83575 w 87811"/>
                  <a:gd name="connsiteY2" fmla="*/ 216246 h 216539"/>
                  <a:gd name="connsiteX3" fmla="*/ 0 w 87811"/>
                  <a:gd name="connsiteY3" fmla="*/ 213788 h 216539"/>
                  <a:gd name="connsiteX4" fmla="*/ 2183 w 87811"/>
                  <a:gd name="connsiteY4" fmla="*/ 0 h 216539"/>
                  <a:gd name="connsiteX0" fmla="*/ 2183 w 87811"/>
                  <a:gd name="connsiteY0" fmla="*/ 0 h 216539"/>
                  <a:gd name="connsiteX1" fmla="*/ 87811 w 87811"/>
                  <a:gd name="connsiteY1" fmla="*/ 0 h 216539"/>
                  <a:gd name="connsiteX2" fmla="*/ 83575 w 87811"/>
                  <a:gd name="connsiteY2" fmla="*/ 216246 h 216539"/>
                  <a:gd name="connsiteX3" fmla="*/ 0 w 87811"/>
                  <a:gd name="connsiteY3" fmla="*/ 213788 h 216539"/>
                  <a:gd name="connsiteX4" fmla="*/ 2183 w 87811"/>
                  <a:gd name="connsiteY4" fmla="*/ 0 h 216539"/>
                  <a:gd name="connsiteX0" fmla="*/ 2183 w 87811"/>
                  <a:gd name="connsiteY0" fmla="*/ 0 h 216246"/>
                  <a:gd name="connsiteX1" fmla="*/ 87811 w 87811"/>
                  <a:gd name="connsiteY1" fmla="*/ 0 h 216246"/>
                  <a:gd name="connsiteX2" fmla="*/ 83575 w 87811"/>
                  <a:gd name="connsiteY2" fmla="*/ 216246 h 216246"/>
                  <a:gd name="connsiteX3" fmla="*/ 0 w 87811"/>
                  <a:gd name="connsiteY3" fmla="*/ 213788 h 216246"/>
                  <a:gd name="connsiteX4" fmla="*/ 2183 w 87811"/>
                  <a:gd name="connsiteY4" fmla="*/ 0 h 216246"/>
                  <a:gd name="connsiteX0" fmla="*/ 2183 w 87811"/>
                  <a:gd name="connsiteY0" fmla="*/ 0 h 216246"/>
                  <a:gd name="connsiteX1" fmla="*/ 87811 w 87811"/>
                  <a:gd name="connsiteY1" fmla="*/ 0 h 216246"/>
                  <a:gd name="connsiteX2" fmla="*/ 83575 w 87811"/>
                  <a:gd name="connsiteY2" fmla="*/ 216246 h 216246"/>
                  <a:gd name="connsiteX3" fmla="*/ 0 w 87811"/>
                  <a:gd name="connsiteY3" fmla="*/ 213788 h 216246"/>
                  <a:gd name="connsiteX4" fmla="*/ 2183 w 87811"/>
                  <a:gd name="connsiteY4" fmla="*/ 0 h 216246"/>
                  <a:gd name="connsiteX0" fmla="*/ 2183 w 87811"/>
                  <a:gd name="connsiteY0" fmla="*/ 0 h 216246"/>
                  <a:gd name="connsiteX1" fmla="*/ 87811 w 87811"/>
                  <a:gd name="connsiteY1" fmla="*/ 0 h 216246"/>
                  <a:gd name="connsiteX2" fmla="*/ 83575 w 87811"/>
                  <a:gd name="connsiteY2" fmla="*/ 216246 h 216246"/>
                  <a:gd name="connsiteX3" fmla="*/ 0 w 87811"/>
                  <a:gd name="connsiteY3" fmla="*/ 213788 h 216246"/>
                  <a:gd name="connsiteX4" fmla="*/ 2183 w 87811"/>
                  <a:gd name="connsiteY4" fmla="*/ 0 h 216246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3575 w 87811"/>
                  <a:gd name="connsiteY2" fmla="*/ 211330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3575 w 87811"/>
                  <a:gd name="connsiteY2" fmla="*/ 211330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7811"/>
                  <a:gd name="connsiteY0" fmla="*/ 0 h 213788"/>
                  <a:gd name="connsiteX1" fmla="*/ 87811 w 87811"/>
                  <a:gd name="connsiteY1" fmla="*/ 0 h 213788"/>
                  <a:gd name="connsiteX2" fmla="*/ 83575 w 87811"/>
                  <a:gd name="connsiteY2" fmla="*/ 211330 h 213788"/>
                  <a:gd name="connsiteX3" fmla="*/ 0 w 87811"/>
                  <a:gd name="connsiteY3" fmla="*/ 213788 h 213788"/>
                  <a:gd name="connsiteX4" fmla="*/ 2183 w 87811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1330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1330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1330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6246"/>
                  <a:gd name="connsiteX1" fmla="*/ 85353 w 85353"/>
                  <a:gd name="connsiteY1" fmla="*/ 0 h 216246"/>
                  <a:gd name="connsiteX2" fmla="*/ 83575 w 85353"/>
                  <a:gd name="connsiteY2" fmla="*/ 216246 h 216246"/>
                  <a:gd name="connsiteX3" fmla="*/ 0 w 85353"/>
                  <a:gd name="connsiteY3" fmla="*/ 213788 h 216246"/>
                  <a:gd name="connsiteX4" fmla="*/ 2183 w 85353"/>
                  <a:gd name="connsiteY4" fmla="*/ 0 h 216246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3788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6444"/>
                  <a:gd name="connsiteX1" fmla="*/ 85353 w 85353"/>
                  <a:gd name="connsiteY1" fmla="*/ 0 h 216444"/>
                  <a:gd name="connsiteX2" fmla="*/ 83575 w 85353"/>
                  <a:gd name="connsiteY2" fmla="*/ 213788 h 216444"/>
                  <a:gd name="connsiteX3" fmla="*/ 0 w 85353"/>
                  <a:gd name="connsiteY3" fmla="*/ 213788 h 216444"/>
                  <a:gd name="connsiteX4" fmla="*/ 2183 w 85353"/>
                  <a:gd name="connsiteY4" fmla="*/ 0 h 216444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13788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07162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2183 w 85353"/>
                  <a:gd name="connsiteY0" fmla="*/ 0 h 213788"/>
                  <a:gd name="connsiteX1" fmla="*/ 85353 w 85353"/>
                  <a:gd name="connsiteY1" fmla="*/ 0 h 213788"/>
                  <a:gd name="connsiteX2" fmla="*/ 83575 w 85353"/>
                  <a:gd name="connsiteY2" fmla="*/ 207162 h 213788"/>
                  <a:gd name="connsiteX3" fmla="*/ 0 w 85353"/>
                  <a:gd name="connsiteY3" fmla="*/ 213788 h 213788"/>
                  <a:gd name="connsiteX4" fmla="*/ 2183 w 85353"/>
                  <a:gd name="connsiteY4" fmla="*/ 0 h 213788"/>
                  <a:gd name="connsiteX0" fmla="*/ 5910 w 89080"/>
                  <a:gd name="connsiteY0" fmla="*/ 0 h 208396"/>
                  <a:gd name="connsiteX1" fmla="*/ 89080 w 89080"/>
                  <a:gd name="connsiteY1" fmla="*/ 0 h 208396"/>
                  <a:gd name="connsiteX2" fmla="*/ 87302 w 89080"/>
                  <a:gd name="connsiteY2" fmla="*/ 207162 h 208396"/>
                  <a:gd name="connsiteX3" fmla="*/ 0 w 89080"/>
                  <a:gd name="connsiteY3" fmla="*/ 207162 h 208396"/>
                  <a:gd name="connsiteX4" fmla="*/ 5910 w 89080"/>
                  <a:gd name="connsiteY4" fmla="*/ 0 h 208396"/>
                  <a:gd name="connsiteX0" fmla="*/ 57 w 83227"/>
                  <a:gd name="connsiteY0" fmla="*/ 0 h 208396"/>
                  <a:gd name="connsiteX1" fmla="*/ 83227 w 83227"/>
                  <a:gd name="connsiteY1" fmla="*/ 0 h 208396"/>
                  <a:gd name="connsiteX2" fmla="*/ 81449 w 83227"/>
                  <a:gd name="connsiteY2" fmla="*/ 207162 h 208396"/>
                  <a:gd name="connsiteX3" fmla="*/ 5328 w 83227"/>
                  <a:gd name="connsiteY3" fmla="*/ 207165 h 208396"/>
                  <a:gd name="connsiteX4" fmla="*/ 57 w 83227"/>
                  <a:gd name="connsiteY4" fmla="*/ 0 h 208396"/>
                  <a:gd name="connsiteX0" fmla="*/ 2183 w 85353"/>
                  <a:gd name="connsiteY0" fmla="*/ 0 h 208396"/>
                  <a:gd name="connsiteX1" fmla="*/ 85353 w 85353"/>
                  <a:gd name="connsiteY1" fmla="*/ 0 h 208396"/>
                  <a:gd name="connsiteX2" fmla="*/ 83575 w 85353"/>
                  <a:gd name="connsiteY2" fmla="*/ 207162 h 208396"/>
                  <a:gd name="connsiteX3" fmla="*/ 0 w 85353"/>
                  <a:gd name="connsiteY3" fmla="*/ 207165 h 208396"/>
                  <a:gd name="connsiteX4" fmla="*/ 2183 w 85353"/>
                  <a:gd name="connsiteY4" fmla="*/ 0 h 208396"/>
                  <a:gd name="connsiteX0" fmla="*/ 2183 w 85353"/>
                  <a:gd name="connsiteY0" fmla="*/ 0 h 207852"/>
                  <a:gd name="connsiteX1" fmla="*/ 85353 w 85353"/>
                  <a:gd name="connsiteY1" fmla="*/ 0 h 207852"/>
                  <a:gd name="connsiteX2" fmla="*/ 83575 w 85353"/>
                  <a:gd name="connsiteY2" fmla="*/ 207162 h 207852"/>
                  <a:gd name="connsiteX3" fmla="*/ 0 w 85353"/>
                  <a:gd name="connsiteY3" fmla="*/ 200539 h 207852"/>
                  <a:gd name="connsiteX4" fmla="*/ 2183 w 85353"/>
                  <a:gd name="connsiteY4" fmla="*/ 0 h 207852"/>
                  <a:gd name="connsiteX0" fmla="*/ 2183 w 85353"/>
                  <a:gd name="connsiteY0" fmla="*/ 0 h 208396"/>
                  <a:gd name="connsiteX1" fmla="*/ 85353 w 85353"/>
                  <a:gd name="connsiteY1" fmla="*/ 0 h 208396"/>
                  <a:gd name="connsiteX2" fmla="*/ 83575 w 85353"/>
                  <a:gd name="connsiteY2" fmla="*/ 207162 h 208396"/>
                  <a:gd name="connsiteX3" fmla="*/ 0 w 85353"/>
                  <a:gd name="connsiteY3" fmla="*/ 207165 h 208396"/>
                  <a:gd name="connsiteX4" fmla="*/ 2183 w 85353"/>
                  <a:gd name="connsiteY4" fmla="*/ 0 h 208396"/>
                  <a:gd name="connsiteX0" fmla="*/ 2183 w 85353"/>
                  <a:gd name="connsiteY0" fmla="*/ 0 h 208396"/>
                  <a:gd name="connsiteX1" fmla="*/ 85353 w 85353"/>
                  <a:gd name="connsiteY1" fmla="*/ 0 h 208396"/>
                  <a:gd name="connsiteX2" fmla="*/ 83575 w 85353"/>
                  <a:gd name="connsiteY2" fmla="*/ 207162 h 208396"/>
                  <a:gd name="connsiteX3" fmla="*/ 0 w 85353"/>
                  <a:gd name="connsiteY3" fmla="*/ 207165 h 208396"/>
                  <a:gd name="connsiteX4" fmla="*/ 2183 w 85353"/>
                  <a:gd name="connsiteY4" fmla="*/ 0 h 208396"/>
                  <a:gd name="connsiteX0" fmla="*/ 5132 w 88302"/>
                  <a:gd name="connsiteY0" fmla="*/ 0 h 217645"/>
                  <a:gd name="connsiteX1" fmla="*/ 88302 w 88302"/>
                  <a:gd name="connsiteY1" fmla="*/ 0 h 217645"/>
                  <a:gd name="connsiteX2" fmla="*/ 86524 w 88302"/>
                  <a:gd name="connsiteY2" fmla="*/ 207162 h 217645"/>
                  <a:gd name="connsiteX3" fmla="*/ 0 w 88302"/>
                  <a:gd name="connsiteY3" fmla="*/ 217645 h 217645"/>
                  <a:gd name="connsiteX4" fmla="*/ 5132 w 88302"/>
                  <a:gd name="connsiteY4" fmla="*/ 0 h 217645"/>
                  <a:gd name="connsiteX0" fmla="*/ 2184 w 85354"/>
                  <a:gd name="connsiteY0" fmla="*/ 0 h 217645"/>
                  <a:gd name="connsiteX1" fmla="*/ 85354 w 85354"/>
                  <a:gd name="connsiteY1" fmla="*/ 0 h 217645"/>
                  <a:gd name="connsiteX2" fmla="*/ 83576 w 85354"/>
                  <a:gd name="connsiteY2" fmla="*/ 207162 h 217645"/>
                  <a:gd name="connsiteX3" fmla="*/ 0 w 85354"/>
                  <a:gd name="connsiteY3" fmla="*/ 217645 h 217645"/>
                  <a:gd name="connsiteX4" fmla="*/ 2184 w 85354"/>
                  <a:gd name="connsiteY4" fmla="*/ 0 h 217645"/>
                  <a:gd name="connsiteX0" fmla="*/ 2184 w 85354"/>
                  <a:gd name="connsiteY0" fmla="*/ 0 h 209785"/>
                  <a:gd name="connsiteX1" fmla="*/ 85354 w 85354"/>
                  <a:gd name="connsiteY1" fmla="*/ 0 h 209785"/>
                  <a:gd name="connsiteX2" fmla="*/ 83576 w 85354"/>
                  <a:gd name="connsiteY2" fmla="*/ 207162 h 209785"/>
                  <a:gd name="connsiteX3" fmla="*/ 0 w 85354"/>
                  <a:gd name="connsiteY3" fmla="*/ 209785 h 209785"/>
                  <a:gd name="connsiteX4" fmla="*/ 2184 w 85354"/>
                  <a:gd name="connsiteY4" fmla="*/ 0 h 209785"/>
                  <a:gd name="connsiteX0" fmla="*/ 149 w 83319"/>
                  <a:gd name="connsiteY0" fmla="*/ 0 h 209785"/>
                  <a:gd name="connsiteX1" fmla="*/ 83319 w 83319"/>
                  <a:gd name="connsiteY1" fmla="*/ 0 h 209785"/>
                  <a:gd name="connsiteX2" fmla="*/ 81541 w 83319"/>
                  <a:gd name="connsiteY2" fmla="*/ 207162 h 209785"/>
                  <a:gd name="connsiteX3" fmla="*/ 913 w 83319"/>
                  <a:gd name="connsiteY3" fmla="*/ 209785 h 209785"/>
                  <a:gd name="connsiteX4" fmla="*/ 149 w 83319"/>
                  <a:gd name="connsiteY4" fmla="*/ 0 h 209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319" h="209785">
                    <a:moveTo>
                      <a:pt x="149" y="0"/>
                    </a:moveTo>
                    <a:lnTo>
                      <a:pt x="83319" y="0"/>
                    </a:lnTo>
                    <a:cubicBezTo>
                      <a:pt x="82726" y="68805"/>
                      <a:pt x="82134" y="138357"/>
                      <a:pt x="81541" y="207162"/>
                    </a:cubicBezTo>
                    <a:cubicBezTo>
                      <a:pt x="42405" y="210909"/>
                      <a:pt x="32094" y="207316"/>
                      <a:pt x="913" y="209785"/>
                    </a:cubicBezTo>
                    <a:cubicBezTo>
                      <a:pt x="1641" y="141800"/>
                      <a:pt x="-579" y="67985"/>
                      <a:pt x="1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44"/>
                <a:endParaRPr lang="en-US" sz="19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Freeform 47">
                <a:extLst>
                  <a:ext uri="{FF2B5EF4-FFF2-40B4-BE49-F238E27FC236}">
                    <a16:creationId xmlns:a16="http://schemas.microsoft.com/office/drawing/2014/main" id="{AEAC0493-0973-AEC7-5DCA-E2841DAC58E7}"/>
                  </a:ext>
                </a:extLst>
              </p:cNvPr>
              <p:cNvSpPr/>
              <p:nvPr/>
            </p:nvSpPr>
            <p:spPr>
              <a:xfrm>
                <a:off x="4434194" y="3409213"/>
                <a:ext cx="370479" cy="535867"/>
              </a:xfrm>
              <a:custGeom>
                <a:avLst/>
                <a:gdLst>
                  <a:gd name="connsiteX0" fmla="*/ 501650 w 672804"/>
                  <a:gd name="connsiteY0" fmla="*/ 844602 h 973154"/>
                  <a:gd name="connsiteX1" fmla="*/ 170410 w 672804"/>
                  <a:gd name="connsiteY1" fmla="*/ 873581 h 973154"/>
                  <a:gd name="connsiteX2" fmla="*/ 172982 w 672804"/>
                  <a:gd name="connsiteY2" fmla="*/ 902978 h 973154"/>
                  <a:gd name="connsiteX3" fmla="*/ 504221 w 672804"/>
                  <a:gd name="connsiteY3" fmla="*/ 873998 h 973154"/>
                  <a:gd name="connsiteX4" fmla="*/ 506562 w 672804"/>
                  <a:gd name="connsiteY4" fmla="*/ 724156 h 973154"/>
                  <a:gd name="connsiteX5" fmla="*/ 175322 w 672804"/>
                  <a:gd name="connsiteY5" fmla="*/ 753135 h 973154"/>
                  <a:gd name="connsiteX6" fmla="*/ 177894 w 672804"/>
                  <a:gd name="connsiteY6" fmla="*/ 782532 h 973154"/>
                  <a:gd name="connsiteX7" fmla="*/ 509133 w 672804"/>
                  <a:gd name="connsiteY7" fmla="*/ 753552 h 973154"/>
                  <a:gd name="connsiteX8" fmla="*/ 336402 w 672804"/>
                  <a:gd name="connsiteY8" fmla="*/ 0 h 973154"/>
                  <a:gd name="connsiteX9" fmla="*/ 672804 w 672804"/>
                  <a:gd name="connsiteY9" fmla="*/ 336402 h 973154"/>
                  <a:gd name="connsiteX10" fmla="*/ 524488 w 672804"/>
                  <a:gd name="connsiteY10" fmla="*/ 615352 h 973154"/>
                  <a:gd name="connsiteX11" fmla="*/ 517305 w 672804"/>
                  <a:gd name="connsiteY11" fmla="*/ 619251 h 973154"/>
                  <a:gd name="connsiteX12" fmla="*/ 517305 w 672804"/>
                  <a:gd name="connsiteY12" fmla="*/ 657079 h 973154"/>
                  <a:gd name="connsiteX13" fmla="*/ 552958 w 672804"/>
                  <a:gd name="connsiteY13" fmla="*/ 654050 h 973154"/>
                  <a:gd name="connsiteX14" fmla="*/ 567281 w 672804"/>
                  <a:gd name="connsiteY14" fmla="*/ 793557 h 973154"/>
                  <a:gd name="connsiteX15" fmla="*/ 541958 w 672804"/>
                  <a:gd name="connsiteY15" fmla="*/ 936266 h 973154"/>
                  <a:gd name="connsiteX16" fmla="*/ 134500 w 672804"/>
                  <a:gd name="connsiteY16" fmla="*/ 973154 h 973154"/>
                  <a:gd name="connsiteX17" fmla="*/ 129003 w 672804"/>
                  <a:gd name="connsiteY17" fmla="*/ 830569 h 973154"/>
                  <a:gd name="connsiteX18" fmla="*/ 126136 w 672804"/>
                  <a:gd name="connsiteY18" fmla="*/ 690309 h 973154"/>
                  <a:gd name="connsiteX19" fmla="*/ 163673 w 672804"/>
                  <a:gd name="connsiteY19" fmla="*/ 687120 h 973154"/>
                  <a:gd name="connsiteX20" fmla="*/ 163673 w 672804"/>
                  <a:gd name="connsiteY20" fmla="*/ 623687 h 973154"/>
                  <a:gd name="connsiteX21" fmla="*/ 148316 w 672804"/>
                  <a:gd name="connsiteY21" fmla="*/ 615352 h 973154"/>
                  <a:gd name="connsiteX22" fmla="*/ 0 w 672804"/>
                  <a:gd name="connsiteY22" fmla="*/ 336402 h 973154"/>
                  <a:gd name="connsiteX23" fmla="*/ 336402 w 672804"/>
                  <a:gd name="connsiteY23" fmla="*/ 0 h 973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72804" h="973154">
                    <a:moveTo>
                      <a:pt x="501650" y="844602"/>
                    </a:moveTo>
                    <a:lnTo>
                      <a:pt x="170410" y="873581"/>
                    </a:lnTo>
                    <a:lnTo>
                      <a:pt x="172982" y="902978"/>
                    </a:lnTo>
                    <a:lnTo>
                      <a:pt x="504221" y="873998"/>
                    </a:lnTo>
                    <a:close/>
                    <a:moveTo>
                      <a:pt x="506562" y="724156"/>
                    </a:moveTo>
                    <a:lnTo>
                      <a:pt x="175322" y="753135"/>
                    </a:lnTo>
                    <a:lnTo>
                      <a:pt x="177894" y="782532"/>
                    </a:lnTo>
                    <a:lnTo>
                      <a:pt x="509133" y="753552"/>
                    </a:lnTo>
                    <a:close/>
                    <a:moveTo>
                      <a:pt x="336402" y="0"/>
                    </a:moveTo>
                    <a:cubicBezTo>
                      <a:pt x="522192" y="0"/>
                      <a:pt x="672804" y="150612"/>
                      <a:pt x="672804" y="336402"/>
                    </a:cubicBezTo>
                    <a:cubicBezTo>
                      <a:pt x="672804" y="452521"/>
                      <a:pt x="613971" y="554898"/>
                      <a:pt x="524488" y="615352"/>
                    </a:cubicBezTo>
                    <a:lnTo>
                      <a:pt x="517305" y="619251"/>
                    </a:lnTo>
                    <a:lnTo>
                      <a:pt x="517305" y="657079"/>
                    </a:lnTo>
                    <a:lnTo>
                      <a:pt x="552958" y="654050"/>
                    </a:lnTo>
                    <a:cubicBezTo>
                      <a:pt x="587228" y="683347"/>
                      <a:pt x="611665" y="754428"/>
                      <a:pt x="567281" y="793557"/>
                    </a:cubicBezTo>
                    <a:cubicBezTo>
                      <a:pt x="607999" y="843586"/>
                      <a:pt x="594645" y="925571"/>
                      <a:pt x="541958" y="936266"/>
                    </a:cubicBezTo>
                    <a:lnTo>
                      <a:pt x="134500" y="973154"/>
                    </a:lnTo>
                    <a:cubicBezTo>
                      <a:pt x="103990" y="937916"/>
                      <a:pt x="83314" y="863347"/>
                      <a:pt x="129003" y="830569"/>
                    </a:cubicBezTo>
                    <a:cubicBezTo>
                      <a:pt x="88719" y="788732"/>
                      <a:pt x="104972" y="729688"/>
                      <a:pt x="126136" y="690309"/>
                    </a:cubicBezTo>
                    <a:lnTo>
                      <a:pt x="163673" y="687120"/>
                    </a:lnTo>
                    <a:lnTo>
                      <a:pt x="163673" y="623687"/>
                    </a:lnTo>
                    <a:lnTo>
                      <a:pt x="148316" y="615352"/>
                    </a:lnTo>
                    <a:cubicBezTo>
                      <a:pt x="58833" y="554898"/>
                      <a:pt x="0" y="452521"/>
                      <a:pt x="0" y="336402"/>
                    </a:cubicBezTo>
                    <a:cubicBezTo>
                      <a:pt x="0" y="150612"/>
                      <a:pt x="150612" y="0"/>
                      <a:pt x="3364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44"/>
                <a:endParaRPr lang="en-US" sz="19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Rectangle 40">
                <a:extLst>
                  <a:ext uri="{FF2B5EF4-FFF2-40B4-BE49-F238E27FC236}">
                    <a16:creationId xmlns:a16="http://schemas.microsoft.com/office/drawing/2014/main" id="{1F5CE4F7-7F10-A8B2-DFB9-6A3EDAA19244}"/>
                  </a:ext>
                </a:extLst>
              </p:cNvPr>
              <p:cNvSpPr/>
              <p:nvPr/>
            </p:nvSpPr>
            <p:spPr>
              <a:xfrm rot="21351274">
                <a:off x="4569059" y="3959511"/>
                <a:ext cx="110614" cy="52952"/>
              </a:xfrm>
              <a:custGeom>
                <a:avLst/>
                <a:gdLst>
                  <a:gd name="connsiteX0" fmla="*/ 0 w 200879"/>
                  <a:gd name="connsiteY0" fmla="*/ 0 h 96906"/>
                  <a:gd name="connsiteX1" fmla="*/ 200879 w 200879"/>
                  <a:gd name="connsiteY1" fmla="*/ 0 h 96906"/>
                  <a:gd name="connsiteX2" fmla="*/ 200879 w 200879"/>
                  <a:gd name="connsiteY2" fmla="*/ 96906 h 96906"/>
                  <a:gd name="connsiteX3" fmla="*/ 0 w 200879"/>
                  <a:gd name="connsiteY3" fmla="*/ 96906 h 96906"/>
                  <a:gd name="connsiteX4" fmla="*/ 0 w 200879"/>
                  <a:gd name="connsiteY4" fmla="*/ 0 h 96906"/>
                  <a:gd name="connsiteX0" fmla="*/ 0 w 200879"/>
                  <a:gd name="connsiteY0" fmla="*/ 0 h 100386"/>
                  <a:gd name="connsiteX1" fmla="*/ 200879 w 200879"/>
                  <a:gd name="connsiteY1" fmla="*/ 0 h 100386"/>
                  <a:gd name="connsiteX2" fmla="*/ 200879 w 200879"/>
                  <a:gd name="connsiteY2" fmla="*/ 96906 h 100386"/>
                  <a:gd name="connsiteX3" fmla="*/ 81815 w 200879"/>
                  <a:gd name="connsiteY3" fmla="*/ 100386 h 100386"/>
                  <a:gd name="connsiteX4" fmla="*/ 0 w 200879"/>
                  <a:gd name="connsiteY4" fmla="*/ 96906 h 100386"/>
                  <a:gd name="connsiteX5" fmla="*/ 0 w 200879"/>
                  <a:gd name="connsiteY5" fmla="*/ 0 h 100386"/>
                  <a:gd name="connsiteX0" fmla="*/ 0 w 200879"/>
                  <a:gd name="connsiteY0" fmla="*/ 0 h 100386"/>
                  <a:gd name="connsiteX1" fmla="*/ 200879 w 200879"/>
                  <a:gd name="connsiteY1" fmla="*/ 0 h 100386"/>
                  <a:gd name="connsiteX2" fmla="*/ 200879 w 200879"/>
                  <a:gd name="connsiteY2" fmla="*/ 96906 h 100386"/>
                  <a:gd name="connsiteX3" fmla="*/ 81815 w 200879"/>
                  <a:gd name="connsiteY3" fmla="*/ 100386 h 100386"/>
                  <a:gd name="connsiteX4" fmla="*/ 0 w 200879"/>
                  <a:gd name="connsiteY4" fmla="*/ 0 h 100386"/>
                  <a:gd name="connsiteX0" fmla="*/ 0 w 200879"/>
                  <a:gd name="connsiteY0" fmla="*/ 0 h 100386"/>
                  <a:gd name="connsiteX1" fmla="*/ 200879 w 200879"/>
                  <a:gd name="connsiteY1" fmla="*/ 0 h 100386"/>
                  <a:gd name="connsiteX2" fmla="*/ 81815 w 200879"/>
                  <a:gd name="connsiteY2" fmla="*/ 100386 h 100386"/>
                  <a:gd name="connsiteX3" fmla="*/ 0 w 200879"/>
                  <a:gd name="connsiteY3" fmla="*/ 0 h 100386"/>
                  <a:gd name="connsiteX0" fmla="*/ 0 w 200879"/>
                  <a:gd name="connsiteY0" fmla="*/ 0 h 93209"/>
                  <a:gd name="connsiteX1" fmla="*/ 200879 w 200879"/>
                  <a:gd name="connsiteY1" fmla="*/ 0 h 93209"/>
                  <a:gd name="connsiteX2" fmla="*/ 84800 w 200879"/>
                  <a:gd name="connsiteY2" fmla="*/ 93209 h 93209"/>
                  <a:gd name="connsiteX3" fmla="*/ 0 w 200879"/>
                  <a:gd name="connsiteY3" fmla="*/ 0 h 93209"/>
                  <a:gd name="connsiteX0" fmla="*/ 0 w 200879"/>
                  <a:gd name="connsiteY0" fmla="*/ 0 h 94796"/>
                  <a:gd name="connsiteX1" fmla="*/ 200879 w 200879"/>
                  <a:gd name="connsiteY1" fmla="*/ 0 h 94796"/>
                  <a:gd name="connsiteX2" fmla="*/ 84800 w 200879"/>
                  <a:gd name="connsiteY2" fmla="*/ 93209 h 94796"/>
                  <a:gd name="connsiteX3" fmla="*/ 0 w 200879"/>
                  <a:gd name="connsiteY3" fmla="*/ 0 h 94796"/>
                  <a:gd name="connsiteX0" fmla="*/ 0 w 200879"/>
                  <a:gd name="connsiteY0" fmla="*/ 0 h 95810"/>
                  <a:gd name="connsiteX1" fmla="*/ 200879 w 200879"/>
                  <a:gd name="connsiteY1" fmla="*/ 0 h 95810"/>
                  <a:gd name="connsiteX2" fmla="*/ 84800 w 200879"/>
                  <a:gd name="connsiteY2" fmla="*/ 93209 h 95810"/>
                  <a:gd name="connsiteX3" fmla="*/ 0 w 200879"/>
                  <a:gd name="connsiteY3" fmla="*/ 0 h 95810"/>
                  <a:gd name="connsiteX0" fmla="*/ 0 w 200879"/>
                  <a:gd name="connsiteY0" fmla="*/ 0 h 95810"/>
                  <a:gd name="connsiteX1" fmla="*/ 200879 w 200879"/>
                  <a:gd name="connsiteY1" fmla="*/ 0 h 95810"/>
                  <a:gd name="connsiteX2" fmla="*/ 84800 w 200879"/>
                  <a:gd name="connsiteY2" fmla="*/ 93209 h 95810"/>
                  <a:gd name="connsiteX3" fmla="*/ 0 w 200879"/>
                  <a:gd name="connsiteY3" fmla="*/ 0 h 95810"/>
                  <a:gd name="connsiteX0" fmla="*/ 0 w 200879"/>
                  <a:gd name="connsiteY0" fmla="*/ 0 h 95810"/>
                  <a:gd name="connsiteX1" fmla="*/ 200879 w 200879"/>
                  <a:gd name="connsiteY1" fmla="*/ 0 h 95810"/>
                  <a:gd name="connsiteX2" fmla="*/ 84800 w 200879"/>
                  <a:gd name="connsiteY2" fmla="*/ 93209 h 95810"/>
                  <a:gd name="connsiteX3" fmla="*/ 0 w 200879"/>
                  <a:gd name="connsiteY3" fmla="*/ 0 h 95810"/>
                  <a:gd name="connsiteX0" fmla="*/ 0 w 200879"/>
                  <a:gd name="connsiteY0" fmla="*/ 0 h 93209"/>
                  <a:gd name="connsiteX1" fmla="*/ 200879 w 200879"/>
                  <a:gd name="connsiteY1" fmla="*/ 0 h 93209"/>
                  <a:gd name="connsiteX2" fmla="*/ 84800 w 200879"/>
                  <a:gd name="connsiteY2" fmla="*/ 93209 h 93209"/>
                  <a:gd name="connsiteX3" fmla="*/ 0 w 200879"/>
                  <a:gd name="connsiteY3" fmla="*/ 0 h 93209"/>
                  <a:gd name="connsiteX0" fmla="*/ 0 w 200879"/>
                  <a:gd name="connsiteY0" fmla="*/ 0 h 95838"/>
                  <a:gd name="connsiteX1" fmla="*/ 200879 w 200879"/>
                  <a:gd name="connsiteY1" fmla="*/ 0 h 95838"/>
                  <a:gd name="connsiteX2" fmla="*/ 87074 w 200879"/>
                  <a:gd name="connsiteY2" fmla="*/ 95838 h 95838"/>
                  <a:gd name="connsiteX3" fmla="*/ 0 w 200879"/>
                  <a:gd name="connsiteY3" fmla="*/ 0 h 95838"/>
                  <a:gd name="connsiteX0" fmla="*/ 0 w 200879"/>
                  <a:gd name="connsiteY0" fmla="*/ 0 h 95838"/>
                  <a:gd name="connsiteX1" fmla="*/ 200879 w 200879"/>
                  <a:gd name="connsiteY1" fmla="*/ 0 h 95838"/>
                  <a:gd name="connsiteX2" fmla="*/ 87074 w 200879"/>
                  <a:gd name="connsiteY2" fmla="*/ 95838 h 95838"/>
                  <a:gd name="connsiteX3" fmla="*/ 0 w 200879"/>
                  <a:gd name="connsiteY3" fmla="*/ 0 h 95838"/>
                  <a:gd name="connsiteX0" fmla="*/ 0 w 200879"/>
                  <a:gd name="connsiteY0" fmla="*/ 0 h 95838"/>
                  <a:gd name="connsiteX1" fmla="*/ 200879 w 200879"/>
                  <a:gd name="connsiteY1" fmla="*/ 0 h 95838"/>
                  <a:gd name="connsiteX2" fmla="*/ 87074 w 200879"/>
                  <a:gd name="connsiteY2" fmla="*/ 95838 h 95838"/>
                  <a:gd name="connsiteX3" fmla="*/ 0 w 200879"/>
                  <a:gd name="connsiteY3" fmla="*/ 0 h 95838"/>
                  <a:gd name="connsiteX0" fmla="*/ 0 w 200879"/>
                  <a:gd name="connsiteY0" fmla="*/ 0 h 95838"/>
                  <a:gd name="connsiteX1" fmla="*/ 200879 w 200879"/>
                  <a:gd name="connsiteY1" fmla="*/ 0 h 95838"/>
                  <a:gd name="connsiteX2" fmla="*/ 87074 w 200879"/>
                  <a:gd name="connsiteY2" fmla="*/ 95838 h 95838"/>
                  <a:gd name="connsiteX3" fmla="*/ 0 w 200879"/>
                  <a:gd name="connsiteY3" fmla="*/ 0 h 95838"/>
                  <a:gd name="connsiteX0" fmla="*/ 0 w 200879"/>
                  <a:gd name="connsiteY0" fmla="*/ 0 h 96162"/>
                  <a:gd name="connsiteX1" fmla="*/ 200879 w 200879"/>
                  <a:gd name="connsiteY1" fmla="*/ 0 h 96162"/>
                  <a:gd name="connsiteX2" fmla="*/ 87074 w 200879"/>
                  <a:gd name="connsiteY2" fmla="*/ 95838 h 96162"/>
                  <a:gd name="connsiteX3" fmla="*/ 0 w 200879"/>
                  <a:gd name="connsiteY3" fmla="*/ 0 h 96162"/>
                  <a:gd name="connsiteX0" fmla="*/ 0 w 200879"/>
                  <a:gd name="connsiteY0" fmla="*/ 0 h 96162"/>
                  <a:gd name="connsiteX1" fmla="*/ 200879 w 200879"/>
                  <a:gd name="connsiteY1" fmla="*/ 0 h 96162"/>
                  <a:gd name="connsiteX2" fmla="*/ 87074 w 200879"/>
                  <a:gd name="connsiteY2" fmla="*/ 95838 h 96162"/>
                  <a:gd name="connsiteX3" fmla="*/ 0 w 200879"/>
                  <a:gd name="connsiteY3" fmla="*/ 0 h 96162"/>
                  <a:gd name="connsiteX0" fmla="*/ 0 w 200879"/>
                  <a:gd name="connsiteY0" fmla="*/ 0 h 96162"/>
                  <a:gd name="connsiteX1" fmla="*/ 200879 w 200879"/>
                  <a:gd name="connsiteY1" fmla="*/ 0 h 96162"/>
                  <a:gd name="connsiteX2" fmla="*/ 87074 w 200879"/>
                  <a:gd name="connsiteY2" fmla="*/ 95838 h 96162"/>
                  <a:gd name="connsiteX3" fmla="*/ 0 w 200879"/>
                  <a:gd name="connsiteY3" fmla="*/ 0 h 96162"/>
                  <a:gd name="connsiteX0" fmla="*/ 0 w 200879"/>
                  <a:gd name="connsiteY0" fmla="*/ 0 h 96162"/>
                  <a:gd name="connsiteX1" fmla="*/ 200879 w 200879"/>
                  <a:gd name="connsiteY1" fmla="*/ 0 h 96162"/>
                  <a:gd name="connsiteX2" fmla="*/ 87074 w 200879"/>
                  <a:gd name="connsiteY2" fmla="*/ 95838 h 96162"/>
                  <a:gd name="connsiteX3" fmla="*/ 0 w 200879"/>
                  <a:gd name="connsiteY3" fmla="*/ 0 h 9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879" h="96162">
                    <a:moveTo>
                      <a:pt x="0" y="0"/>
                    </a:moveTo>
                    <a:lnTo>
                      <a:pt x="200879" y="0"/>
                    </a:lnTo>
                    <a:cubicBezTo>
                      <a:pt x="179311" y="66815"/>
                      <a:pt x="167585" y="99839"/>
                      <a:pt x="87074" y="95838"/>
                    </a:cubicBezTo>
                    <a:cubicBezTo>
                      <a:pt x="20789" y="79264"/>
                      <a:pt x="9684" y="4944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44"/>
                <a:endParaRPr lang="en-US" sz="19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5D1C450-F1CD-F936-BBBB-152C08732684}"/>
                </a:ext>
              </a:extLst>
            </p:cNvPr>
            <p:cNvGrpSpPr/>
            <p:nvPr/>
          </p:nvGrpSpPr>
          <p:grpSpPr>
            <a:xfrm>
              <a:off x="1133145" y="5690093"/>
              <a:ext cx="126971" cy="105563"/>
              <a:chOff x="3441539" y="6639646"/>
              <a:chExt cx="1252581" cy="1093256"/>
            </a:xfrm>
            <a:solidFill>
              <a:schemeClr val="accent3"/>
            </a:solidFill>
          </p:grpSpPr>
          <p:sp>
            <p:nvSpPr>
              <p:cNvPr id="46" name="Freeform 50">
                <a:extLst>
                  <a:ext uri="{FF2B5EF4-FFF2-40B4-BE49-F238E27FC236}">
                    <a16:creationId xmlns:a16="http://schemas.microsoft.com/office/drawing/2014/main" id="{67EB7E27-4F43-3DBF-137B-7D97CA7E10E0}"/>
                  </a:ext>
                </a:extLst>
              </p:cNvPr>
              <p:cNvSpPr/>
              <p:nvPr/>
            </p:nvSpPr>
            <p:spPr>
              <a:xfrm rot="671291">
                <a:off x="3441539" y="6639646"/>
                <a:ext cx="1252581" cy="891364"/>
              </a:xfrm>
              <a:custGeom>
                <a:avLst/>
                <a:gdLst>
                  <a:gd name="connsiteX0" fmla="*/ 214797 w 1252581"/>
                  <a:gd name="connsiteY0" fmla="*/ 50162 h 891364"/>
                  <a:gd name="connsiteX1" fmla="*/ 53840 w 1252581"/>
                  <a:gd name="connsiteY1" fmla="*/ 445682 h 891364"/>
                  <a:gd name="connsiteX2" fmla="*/ 214797 w 1252581"/>
                  <a:gd name="connsiteY2" fmla="*/ 841202 h 891364"/>
                  <a:gd name="connsiteX3" fmla="*/ 375754 w 1252581"/>
                  <a:gd name="connsiteY3" fmla="*/ 445682 h 891364"/>
                  <a:gd name="connsiteX4" fmla="*/ 214797 w 1252581"/>
                  <a:gd name="connsiteY4" fmla="*/ 50162 h 891364"/>
                  <a:gd name="connsiteX5" fmla="*/ 214796 w 1252581"/>
                  <a:gd name="connsiteY5" fmla="*/ 0 h 891364"/>
                  <a:gd name="connsiteX6" fmla="*/ 366680 w 1252581"/>
                  <a:gd name="connsiteY6" fmla="*/ 130537 h 891364"/>
                  <a:gd name="connsiteX7" fmla="*/ 372750 w 1252581"/>
                  <a:gd name="connsiteY7" fmla="*/ 145802 h 891364"/>
                  <a:gd name="connsiteX8" fmla="*/ 454099 w 1252581"/>
                  <a:gd name="connsiteY8" fmla="*/ 177149 h 891364"/>
                  <a:gd name="connsiteX9" fmla="*/ 1118226 w 1252581"/>
                  <a:gd name="connsiteY9" fmla="*/ 219082 h 891364"/>
                  <a:gd name="connsiteX10" fmla="*/ 1071389 w 1252581"/>
                  <a:gd name="connsiteY10" fmla="*/ 546820 h 891364"/>
                  <a:gd name="connsiteX11" fmla="*/ 390473 w 1252581"/>
                  <a:gd name="connsiteY11" fmla="*/ 718435 h 891364"/>
                  <a:gd name="connsiteX12" fmla="*/ 378865 w 1252581"/>
                  <a:gd name="connsiteY12" fmla="*/ 730183 h 891364"/>
                  <a:gd name="connsiteX13" fmla="*/ 366680 w 1252581"/>
                  <a:gd name="connsiteY13" fmla="*/ 760826 h 891364"/>
                  <a:gd name="connsiteX14" fmla="*/ 214796 w 1252581"/>
                  <a:gd name="connsiteY14" fmla="*/ 891364 h 891364"/>
                  <a:gd name="connsiteX15" fmla="*/ 0 w 1252581"/>
                  <a:gd name="connsiteY15" fmla="*/ 445682 h 891364"/>
                  <a:gd name="connsiteX16" fmla="*/ 214796 w 1252581"/>
                  <a:gd name="connsiteY16" fmla="*/ 0 h 89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52581" h="891364">
                    <a:moveTo>
                      <a:pt x="214797" y="50162"/>
                    </a:moveTo>
                    <a:cubicBezTo>
                      <a:pt x="125903" y="50162"/>
                      <a:pt x="53840" y="227242"/>
                      <a:pt x="53840" y="445682"/>
                    </a:cubicBezTo>
                    <a:cubicBezTo>
                      <a:pt x="53840" y="664122"/>
                      <a:pt x="125903" y="841202"/>
                      <a:pt x="214797" y="841202"/>
                    </a:cubicBezTo>
                    <a:cubicBezTo>
                      <a:pt x="303691" y="841202"/>
                      <a:pt x="375754" y="664122"/>
                      <a:pt x="375754" y="445682"/>
                    </a:cubicBezTo>
                    <a:cubicBezTo>
                      <a:pt x="375754" y="227242"/>
                      <a:pt x="303691" y="50162"/>
                      <a:pt x="214797" y="50162"/>
                    </a:cubicBezTo>
                    <a:close/>
                    <a:moveTo>
                      <a:pt x="214796" y="0"/>
                    </a:moveTo>
                    <a:cubicBezTo>
                      <a:pt x="274111" y="0"/>
                      <a:pt x="327810" y="49885"/>
                      <a:pt x="366680" y="130537"/>
                    </a:cubicBezTo>
                    <a:lnTo>
                      <a:pt x="372750" y="145802"/>
                    </a:lnTo>
                    <a:lnTo>
                      <a:pt x="454099" y="177149"/>
                    </a:lnTo>
                    <a:cubicBezTo>
                      <a:pt x="629022" y="232401"/>
                      <a:pt x="850095" y="234492"/>
                      <a:pt x="1118226" y="219082"/>
                    </a:cubicBezTo>
                    <a:cubicBezTo>
                      <a:pt x="1243083" y="154902"/>
                      <a:pt x="1364060" y="598812"/>
                      <a:pt x="1071389" y="546820"/>
                    </a:cubicBezTo>
                    <a:cubicBezTo>
                      <a:pt x="809063" y="583837"/>
                      <a:pt x="502004" y="638995"/>
                      <a:pt x="390473" y="718435"/>
                    </a:cubicBezTo>
                    <a:lnTo>
                      <a:pt x="378865" y="730183"/>
                    </a:lnTo>
                    <a:lnTo>
                      <a:pt x="366680" y="760826"/>
                    </a:lnTo>
                    <a:cubicBezTo>
                      <a:pt x="327810" y="841479"/>
                      <a:pt x="274110" y="891364"/>
                      <a:pt x="214796" y="891364"/>
                    </a:cubicBezTo>
                    <a:cubicBezTo>
                      <a:pt x="96167" y="891364"/>
                      <a:pt x="0" y="691825"/>
                      <a:pt x="0" y="445682"/>
                    </a:cubicBezTo>
                    <a:cubicBezTo>
                      <a:pt x="0" y="199539"/>
                      <a:pt x="96167" y="0"/>
                      <a:pt x="2147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44"/>
                <a:endParaRPr lang="en-US" sz="19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Rectangle 146">
                <a:extLst>
                  <a:ext uri="{FF2B5EF4-FFF2-40B4-BE49-F238E27FC236}">
                    <a16:creationId xmlns:a16="http://schemas.microsoft.com/office/drawing/2014/main" id="{8036847A-E72E-E19E-A48C-D9199A1208EB}"/>
                  </a:ext>
                </a:extLst>
              </p:cNvPr>
              <p:cNvSpPr/>
              <p:nvPr/>
            </p:nvSpPr>
            <p:spPr>
              <a:xfrm>
                <a:off x="4028525" y="7293714"/>
                <a:ext cx="455367" cy="439188"/>
              </a:xfrm>
              <a:custGeom>
                <a:avLst/>
                <a:gdLst>
                  <a:gd name="connsiteX0" fmla="*/ 0 w 376786"/>
                  <a:gd name="connsiteY0" fmla="*/ 0 h 527240"/>
                  <a:gd name="connsiteX1" fmla="*/ 376786 w 376786"/>
                  <a:gd name="connsiteY1" fmla="*/ 0 h 527240"/>
                  <a:gd name="connsiteX2" fmla="*/ 376786 w 376786"/>
                  <a:gd name="connsiteY2" fmla="*/ 527240 h 527240"/>
                  <a:gd name="connsiteX3" fmla="*/ 0 w 376786"/>
                  <a:gd name="connsiteY3" fmla="*/ 527240 h 527240"/>
                  <a:gd name="connsiteX4" fmla="*/ 0 w 376786"/>
                  <a:gd name="connsiteY4" fmla="*/ 0 h 527240"/>
                  <a:gd name="connsiteX0" fmla="*/ 50006 w 376786"/>
                  <a:gd name="connsiteY0" fmla="*/ 90488 h 527240"/>
                  <a:gd name="connsiteX1" fmla="*/ 376786 w 376786"/>
                  <a:gd name="connsiteY1" fmla="*/ 0 h 527240"/>
                  <a:gd name="connsiteX2" fmla="*/ 376786 w 376786"/>
                  <a:gd name="connsiteY2" fmla="*/ 527240 h 527240"/>
                  <a:gd name="connsiteX3" fmla="*/ 0 w 376786"/>
                  <a:gd name="connsiteY3" fmla="*/ 527240 h 527240"/>
                  <a:gd name="connsiteX4" fmla="*/ 50006 w 376786"/>
                  <a:gd name="connsiteY4" fmla="*/ 90488 h 527240"/>
                  <a:gd name="connsiteX0" fmla="*/ 135731 w 376786"/>
                  <a:gd name="connsiteY0" fmla="*/ 0 h 541527"/>
                  <a:gd name="connsiteX1" fmla="*/ 376786 w 376786"/>
                  <a:gd name="connsiteY1" fmla="*/ 14287 h 541527"/>
                  <a:gd name="connsiteX2" fmla="*/ 376786 w 376786"/>
                  <a:gd name="connsiteY2" fmla="*/ 541527 h 541527"/>
                  <a:gd name="connsiteX3" fmla="*/ 0 w 376786"/>
                  <a:gd name="connsiteY3" fmla="*/ 541527 h 541527"/>
                  <a:gd name="connsiteX4" fmla="*/ 135731 w 376786"/>
                  <a:gd name="connsiteY4" fmla="*/ 0 h 541527"/>
                  <a:gd name="connsiteX0" fmla="*/ 250031 w 491086"/>
                  <a:gd name="connsiteY0" fmla="*/ 0 h 541527"/>
                  <a:gd name="connsiteX1" fmla="*/ 491086 w 491086"/>
                  <a:gd name="connsiteY1" fmla="*/ 14287 h 541527"/>
                  <a:gd name="connsiteX2" fmla="*/ 491086 w 491086"/>
                  <a:gd name="connsiteY2" fmla="*/ 541527 h 541527"/>
                  <a:gd name="connsiteX3" fmla="*/ 0 w 491086"/>
                  <a:gd name="connsiteY3" fmla="*/ 412939 h 541527"/>
                  <a:gd name="connsiteX4" fmla="*/ 250031 w 491086"/>
                  <a:gd name="connsiteY4" fmla="*/ 0 h 541527"/>
                  <a:gd name="connsiteX0" fmla="*/ 250031 w 491086"/>
                  <a:gd name="connsiteY0" fmla="*/ 542 h 542069"/>
                  <a:gd name="connsiteX1" fmla="*/ 491086 w 491086"/>
                  <a:gd name="connsiteY1" fmla="*/ 14829 h 542069"/>
                  <a:gd name="connsiteX2" fmla="*/ 491086 w 491086"/>
                  <a:gd name="connsiteY2" fmla="*/ 542069 h 542069"/>
                  <a:gd name="connsiteX3" fmla="*/ 0 w 491086"/>
                  <a:gd name="connsiteY3" fmla="*/ 413481 h 542069"/>
                  <a:gd name="connsiteX4" fmla="*/ 250031 w 491086"/>
                  <a:gd name="connsiteY4" fmla="*/ 542 h 542069"/>
                  <a:gd name="connsiteX0" fmla="*/ 266700 w 507755"/>
                  <a:gd name="connsiteY0" fmla="*/ 555 h 542082"/>
                  <a:gd name="connsiteX1" fmla="*/ 507755 w 507755"/>
                  <a:gd name="connsiteY1" fmla="*/ 14842 h 542082"/>
                  <a:gd name="connsiteX2" fmla="*/ 507755 w 507755"/>
                  <a:gd name="connsiteY2" fmla="*/ 542082 h 542082"/>
                  <a:gd name="connsiteX3" fmla="*/ 0 w 507755"/>
                  <a:gd name="connsiteY3" fmla="*/ 406351 h 542082"/>
                  <a:gd name="connsiteX4" fmla="*/ 266700 w 507755"/>
                  <a:gd name="connsiteY4" fmla="*/ 555 h 542082"/>
                  <a:gd name="connsiteX0" fmla="*/ 266700 w 507755"/>
                  <a:gd name="connsiteY0" fmla="*/ 74 h 541601"/>
                  <a:gd name="connsiteX1" fmla="*/ 507755 w 507755"/>
                  <a:gd name="connsiteY1" fmla="*/ 14361 h 541601"/>
                  <a:gd name="connsiteX2" fmla="*/ 507755 w 507755"/>
                  <a:gd name="connsiteY2" fmla="*/ 541601 h 541601"/>
                  <a:gd name="connsiteX3" fmla="*/ 0 w 507755"/>
                  <a:gd name="connsiteY3" fmla="*/ 405870 h 541601"/>
                  <a:gd name="connsiteX4" fmla="*/ 266700 w 507755"/>
                  <a:gd name="connsiteY4" fmla="*/ 74 h 541601"/>
                  <a:gd name="connsiteX0" fmla="*/ 266700 w 507755"/>
                  <a:gd name="connsiteY0" fmla="*/ 54 h 541581"/>
                  <a:gd name="connsiteX1" fmla="*/ 507755 w 507755"/>
                  <a:gd name="connsiteY1" fmla="*/ 14341 h 541581"/>
                  <a:gd name="connsiteX2" fmla="*/ 507755 w 507755"/>
                  <a:gd name="connsiteY2" fmla="*/ 541581 h 541581"/>
                  <a:gd name="connsiteX3" fmla="*/ 0 w 507755"/>
                  <a:gd name="connsiteY3" fmla="*/ 405850 h 541581"/>
                  <a:gd name="connsiteX4" fmla="*/ 266700 w 507755"/>
                  <a:gd name="connsiteY4" fmla="*/ 54 h 541581"/>
                  <a:gd name="connsiteX0" fmla="*/ 266700 w 507755"/>
                  <a:gd name="connsiteY0" fmla="*/ 54 h 541581"/>
                  <a:gd name="connsiteX1" fmla="*/ 448223 w 507755"/>
                  <a:gd name="connsiteY1" fmla="*/ 33391 h 541581"/>
                  <a:gd name="connsiteX2" fmla="*/ 507755 w 507755"/>
                  <a:gd name="connsiteY2" fmla="*/ 541581 h 541581"/>
                  <a:gd name="connsiteX3" fmla="*/ 0 w 507755"/>
                  <a:gd name="connsiteY3" fmla="*/ 405850 h 541581"/>
                  <a:gd name="connsiteX4" fmla="*/ 266700 w 507755"/>
                  <a:gd name="connsiteY4" fmla="*/ 54 h 541581"/>
                  <a:gd name="connsiteX0" fmla="*/ 266700 w 507755"/>
                  <a:gd name="connsiteY0" fmla="*/ 54 h 541581"/>
                  <a:gd name="connsiteX1" fmla="*/ 448223 w 507755"/>
                  <a:gd name="connsiteY1" fmla="*/ 33391 h 541581"/>
                  <a:gd name="connsiteX2" fmla="*/ 462513 w 507755"/>
                  <a:gd name="connsiteY2" fmla="*/ 166742 h 541581"/>
                  <a:gd name="connsiteX3" fmla="*/ 507755 w 507755"/>
                  <a:gd name="connsiteY3" fmla="*/ 541581 h 541581"/>
                  <a:gd name="connsiteX4" fmla="*/ 0 w 507755"/>
                  <a:gd name="connsiteY4" fmla="*/ 405850 h 541581"/>
                  <a:gd name="connsiteX5" fmla="*/ 266700 w 507755"/>
                  <a:gd name="connsiteY5" fmla="*/ 54 h 541581"/>
                  <a:gd name="connsiteX0" fmla="*/ 266700 w 507755"/>
                  <a:gd name="connsiteY0" fmla="*/ 54 h 541581"/>
                  <a:gd name="connsiteX1" fmla="*/ 448223 w 507755"/>
                  <a:gd name="connsiteY1" fmla="*/ 33391 h 541581"/>
                  <a:gd name="connsiteX2" fmla="*/ 374407 w 507755"/>
                  <a:gd name="connsiteY2" fmla="*/ 181030 h 541581"/>
                  <a:gd name="connsiteX3" fmla="*/ 507755 w 507755"/>
                  <a:gd name="connsiteY3" fmla="*/ 541581 h 541581"/>
                  <a:gd name="connsiteX4" fmla="*/ 0 w 507755"/>
                  <a:gd name="connsiteY4" fmla="*/ 405850 h 541581"/>
                  <a:gd name="connsiteX5" fmla="*/ 266700 w 507755"/>
                  <a:gd name="connsiteY5" fmla="*/ 54 h 541581"/>
                  <a:gd name="connsiteX0" fmla="*/ 266700 w 507755"/>
                  <a:gd name="connsiteY0" fmla="*/ 54 h 541581"/>
                  <a:gd name="connsiteX1" fmla="*/ 455367 w 507755"/>
                  <a:gd name="connsiteY1" fmla="*/ 33391 h 541581"/>
                  <a:gd name="connsiteX2" fmla="*/ 374407 w 507755"/>
                  <a:gd name="connsiteY2" fmla="*/ 181030 h 541581"/>
                  <a:gd name="connsiteX3" fmla="*/ 507755 w 507755"/>
                  <a:gd name="connsiteY3" fmla="*/ 541581 h 541581"/>
                  <a:gd name="connsiteX4" fmla="*/ 0 w 507755"/>
                  <a:gd name="connsiteY4" fmla="*/ 405850 h 541581"/>
                  <a:gd name="connsiteX5" fmla="*/ 266700 w 507755"/>
                  <a:gd name="connsiteY5" fmla="*/ 54 h 541581"/>
                  <a:gd name="connsiteX0" fmla="*/ 266700 w 455367"/>
                  <a:gd name="connsiteY0" fmla="*/ 54 h 439188"/>
                  <a:gd name="connsiteX1" fmla="*/ 455367 w 455367"/>
                  <a:gd name="connsiteY1" fmla="*/ 33391 h 439188"/>
                  <a:gd name="connsiteX2" fmla="*/ 374407 w 455367"/>
                  <a:gd name="connsiteY2" fmla="*/ 181030 h 439188"/>
                  <a:gd name="connsiteX3" fmla="*/ 145805 w 455367"/>
                  <a:gd name="connsiteY3" fmla="*/ 439188 h 439188"/>
                  <a:gd name="connsiteX4" fmla="*/ 0 w 455367"/>
                  <a:gd name="connsiteY4" fmla="*/ 405850 h 439188"/>
                  <a:gd name="connsiteX5" fmla="*/ 266700 w 455367"/>
                  <a:gd name="connsiteY5" fmla="*/ 54 h 439188"/>
                  <a:gd name="connsiteX0" fmla="*/ 266700 w 455367"/>
                  <a:gd name="connsiteY0" fmla="*/ 54 h 439188"/>
                  <a:gd name="connsiteX1" fmla="*/ 455367 w 455367"/>
                  <a:gd name="connsiteY1" fmla="*/ 33391 h 439188"/>
                  <a:gd name="connsiteX2" fmla="*/ 374407 w 455367"/>
                  <a:gd name="connsiteY2" fmla="*/ 181030 h 439188"/>
                  <a:gd name="connsiteX3" fmla="*/ 269631 w 455367"/>
                  <a:gd name="connsiteY3" fmla="*/ 302474 h 439188"/>
                  <a:gd name="connsiteX4" fmla="*/ 145805 w 455367"/>
                  <a:gd name="connsiteY4" fmla="*/ 439188 h 439188"/>
                  <a:gd name="connsiteX5" fmla="*/ 0 w 455367"/>
                  <a:gd name="connsiteY5" fmla="*/ 405850 h 439188"/>
                  <a:gd name="connsiteX6" fmla="*/ 266700 w 455367"/>
                  <a:gd name="connsiteY6" fmla="*/ 54 h 439188"/>
                  <a:gd name="connsiteX0" fmla="*/ 266700 w 455367"/>
                  <a:gd name="connsiteY0" fmla="*/ 54 h 439188"/>
                  <a:gd name="connsiteX1" fmla="*/ 455367 w 455367"/>
                  <a:gd name="connsiteY1" fmla="*/ 33391 h 439188"/>
                  <a:gd name="connsiteX2" fmla="*/ 374407 w 455367"/>
                  <a:gd name="connsiteY2" fmla="*/ 181030 h 439188"/>
                  <a:gd name="connsiteX3" fmla="*/ 255344 w 455367"/>
                  <a:gd name="connsiteY3" fmla="*/ 219130 h 439188"/>
                  <a:gd name="connsiteX4" fmla="*/ 145805 w 455367"/>
                  <a:gd name="connsiteY4" fmla="*/ 439188 h 439188"/>
                  <a:gd name="connsiteX5" fmla="*/ 0 w 455367"/>
                  <a:gd name="connsiteY5" fmla="*/ 405850 h 439188"/>
                  <a:gd name="connsiteX6" fmla="*/ 266700 w 455367"/>
                  <a:gd name="connsiteY6" fmla="*/ 54 h 439188"/>
                  <a:gd name="connsiteX0" fmla="*/ 266700 w 455367"/>
                  <a:gd name="connsiteY0" fmla="*/ 54 h 439188"/>
                  <a:gd name="connsiteX1" fmla="*/ 455367 w 455367"/>
                  <a:gd name="connsiteY1" fmla="*/ 33391 h 439188"/>
                  <a:gd name="connsiteX2" fmla="*/ 374407 w 455367"/>
                  <a:gd name="connsiteY2" fmla="*/ 181030 h 439188"/>
                  <a:gd name="connsiteX3" fmla="*/ 255344 w 455367"/>
                  <a:gd name="connsiteY3" fmla="*/ 219130 h 439188"/>
                  <a:gd name="connsiteX4" fmla="*/ 145805 w 455367"/>
                  <a:gd name="connsiteY4" fmla="*/ 439188 h 439188"/>
                  <a:gd name="connsiteX5" fmla="*/ 0 w 455367"/>
                  <a:gd name="connsiteY5" fmla="*/ 405850 h 439188"/>
                  <a:gd name="connsiteX6" fmla="*/ 266700 w 455367"/>
                  <a:gd name="connsiteY6" fmla="*/ 54 h 439188"/>
                  <a:gd name="connsiteX0" fmla="*/ 266700 w 455367"/>
                  <a:gd name="connsiteY0" fmla="*/ 54 h 439188"/>
                  <a:gd name="connsiteX1" fmla="*/ 455367 w 455367"/>
                  <a:gd name="connsiteY1" fmla="*/ 33391 h 439188"/>
                  <a:gd name="connsiteX2" fmla="*/ 374407 w 455367"/>
                  <a:gd name="connsiteY2" fmla="*/ 181030 h 439188"/>
                  <a:gd name="connsiteX3" fmla="*/ 255344 w 455367"/>
                  <a:gd name="connsiteY3" fmla="*/ 219130 h 439188"/>
                  <a:gd name="connsiteX4" fmla="*/ 145805 w 455367"/>
                  <a:gd name="connsiteY4" fmla="*/ 439188 h 439188"/>
                  <a:gd name="connsiteX5" fmla="*/ 0 w 455367"/>
                  <a:gd name="connsiteY5" fmla="*/ 405850 h 439188"/>
                  <a:gd name="connsiteX6" fmla="*/ 266700 w 455367"/>
                  <a:gd name="connsiteY6" fmla="*/ 54 h 439188"/>
                  <a:gd name="connsiteX0" fmla="*/ 266700 w 455367"/>
                  <a:gd name="connsiteY0" fmla="*/ 54 h 439188"/>
                  <a:gd name="connsiteX1" fmla="*/ 455367 w 455367"/>
                  <a:gd name="connsiteY1" fmla="*/ 33391 h 439188"/>
                  <a:gd name="connsiteX2" fmla="*/ 374407 w 455367"/>
                  <a:gd name="connsiteY2" fmla="*/ 181030 h 439188"/>
                  <a:gd name="connsiteX3" fmla="*/ 255344 w 455367"/>
                  <a:gd name="connsiteY3" fmla="*/ 219130 h 439188"/>
                  <a:gd name="connsiteX4" fmla="*/ 145805 w 455367"/>
                  <a:gd name="connsiteY4" fmla="*/ 439188 h 439188"/>
                  <a:gd name="connsiteX5" fmla="*/ 0 w 455367"/>
                  <a:gd name="connsiteY5" fmla="*/ 405850 h 439188"/>
                  <a:gd name="connsiteX6" fmla="*/ 266700 w 455367"/>
                  <a:gd name="connsiteY6" fmla="*/ 54 h 439188"/>
                  <a:gd name="connsiteX0" fmla="*/ 266700 w 455367"/>
                  <a:gd name="connsiteY0" fmla="*/ 54 h 439188"/>
                  <a:gd name="connsiteX1" fmla="*/ 455367 w 455367"/>
                  <a:gd name="connsiteY1" fmla="*/ 33391 h 439188"/>
                  <a:gd name="connsiteX2" fmla="*/ 374407 w 455367"/>
                  <a:gd name="connsiteY2" fmla="*/ 181030 h 439188"/>
                  <a:gd name="connsiteX3" fmla="*/ 255344 w 455367"/>
                  <a:gd name="connsiteY3" fmla="*/ 219130 h 439188"/>
                  <a:gd name="connsiteX4" fmla="*/ 145805 w 455367"/>
                  <a:gd name="connsiteY4" fmla="*/ 439188 h 439188"/>
                  <a:gd name="connsiteX5" fmla="*/ 0 w 455367"/>
                  <a:gd name="connsiteY5" fmla="*/ 405850 h 439188"/>
                  <a:gd name="connsiteX6" fmla="*/ 266700 w 455367"/>
                  <a:gd name="connsiteY6" fmla="*/ 54 h 43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5367" h="439188">
                    <a:moveTo>
                      <a:pt x="266700" y="54"/>
                    </a:moveTo>
                    <a:lnTo>
                      <a:pt x="455367" y="33391"/>
                    </a:lnTo>
                    <a:lnTo>
                      <a:pt x="374407" y="181030"/>
                    </a:lnTo>
                    <a:cubicBezTo>
                      <a:pt x="334719" y="193730"/>
                      <a:pt x="292650" y="158804"/>
                      <a:pt x="255344" y="219130"/>
                    </a:cubicBezTo>
                    <a:cubicBezTo>
                      <a:pt x="218831" y="292483"/>
                      <a:pt x="182318" y="353929"/>
                      <a:pt x="145805" y="439188"/>
                    </a:cubicBezTo>
                    <a:lnTo>
                      <a:pt x="0" y="405850"/>
                    </a:lnTo>
                    <a:cubicBezTo>
                      <a:pt x="23813" y="372979"/>
                      <a:pt x="100012" y="-5175"/>
                      <a:pt x="26670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44"/>
                <a:endParaRPr lang="en-US" sz="19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2556B9F-1CAE-AE92-5A3F-AAC0230E1A2B}"/>
                </a:ext>
              </a:extLst>
            </p:cNvPr>
            <p:cNvGrpSpPr/>
            <p:nvPr/>
          </p:nvGrpSpPr>
          <p:grpSpPr>
            <a:xfrm>
              <a:off x="911673" y="5004369"/>
              <a:ext cx="133528" cy="123146"/>
              <a:chOff x="2232842" y="1239233"/>
              <a:chExt cx="4682638" cy="4279807"/>
            </a:xfrm>
            <a:solidFill>
              <a:schemeClr val="accent1"/>
            </a:solidFill>
          </p:grpSpPr>
          <p:sp>
            <p:nvSpPr>
              <p:cNvPr id="49" name="Freeform 53">
                <a:extLst>
                  <a:ext uri="{FF2B5EF4-FFF2-40B4-BE49-F238E27FC236}">
                    <a16:creationId xmlns:a16="http://schemas.microsoft.com/office/drawing/2014/main" id="{1EF80E90-E158-D24B-80E2-C5B94B2AC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0050" y="1576424"/>
                <a:ext cx="2713153" cy="2566022"/>
              </a:xfrm>
              <a:custGeom>
                <a:avLst/>
                <a:gdLst>
                  <a:gd name="connsiteX0" fmla="*/ 1341739 w 2713150"/>
                  <a:gd name="connsiteY0" fmla="*/ 359743 h 2713134"/>
                  <a:gd name="connsiteX1" fmla="*/ 316554 w 2713150"/>
                  <a:gd name="connsiteY1" fmla="*/ 1384926 h 2713134"/>
                  <a:gd name="connsiteX2" fmla="*/ 1341739 w 2713150"/>
                  <a:gd name="connsiteY2" fmla="*/ 2410109 h 2713134"/>
                  <a:gd name="connsiteX3" fmla="*/ 2366924 w 2713150"/>
                  <a:gd name="connsiteY3" fmla="*/ 1384926 h 2713134"/>
                  <a:gd name="connsiteX4" fmla="*/ 1341739 w 2713150"/>
                  <a:gd name="connsiteY4" fmla="*/ 359743 h 2713134"/>
                  <a:gd name="connsiteX5" fmla="*/ 1356575 w 2713150"/>
                  <a:gd name="connsiteY5" fmla="*/ 0 h 2713134"/>
                  <a:gd name="connsiteX6" fmla="*/ 2713150 w 2713150"/>
                  <a:gd name="connsiteY6" fmla="*/ 1356567 h 2713134"/>
                  <a:gd name="connsiteX7" fmla="*/ 1356575 w 2713150"/>
                  <a:gd name="connsiteY7" fmla="*/ 2713134 h 2713134"/>
                  <a:gd name="connsiteX8" fmla="*/ 0 w 2713150"/>
                  <a:gd name="connsiteY8" fmla="*/ 1356567 h 2713134"/>
                  <a:gd name="connsiteX9" fmla="*/ 1356575 w 2713150"/>
                  <a:gd name="connsiteY9" fmla="*/ 0 h 2713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13150" h="2713134">
                    <a:moveTo>
                      <a:pt x="1341739" y="359743"/>
                    </a:moveTo>
                    <a:cubicBezTo>
                      <a:pt x="775545" y="359743"/>
                      <a:pt x="316554" y="818733"/>
                      <a:pt x="316554" y="1384926"/>
                    </a:cubicBezTo>
                    <a:cubicBezTo>
                      <a:pt x="316554" y="1951119"/>
                      <a:pt x="775545" y="2410109"/>
                      <a:pt x="1341739" y="2410109"/>
                    </a:cubicBezTo>
                    <a:cubicBezTo>
                      <a:pt x="1907933" y="2410109"/>
                      <a:pt x="2366924" y="1951119"/>
                      <a:pt x="2366924" y="1384926"/>
                    </a:cubicBezTo>
                    <a:cubicBezTo>
                      <a:pt x="2366924" y="818733"/>
                      <a:pt x="1907933" y="359743"/>
                      <a:pt x="1341739" y="359743"/>
                    </a:cubicBezTo>
                    <a:close/>
                    <a:moveTo>
                      <a:pt x="1356575" y="0"/>
                    </a:moveTo>
                    <a:cubicBezTo>
                      <a:pt x="2105791" y="0"/>
                      <a:pt x="2713150" y="607356"/>
                      <a:pt x="2713150" y="1356567"/>
                    </a:cubicBezTo>
                    <a:cubicBezTo>
                      <a:pt x="2713150" y="2105778"/>
                      <a:pt x="2105791" y="2713134"/>
                      <a:pt x="1356575" y="2713134"/>
                    </a:cubicBezTo>
                    <a:cubicBezTo>
                      <a:pt x="607359" y="2713134"/>
                      <a:pt x="0" y="2105778"/>
                      <a:pt x="0" y="1356567"/>
                    </a:cubicBezTo>
                    <a:cubicBezTo>
                      <a:pt x="0" y="607356"/>
                      <a:pt x="607359" y="0"/>
                      <a:pt x="1356575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3944">
                  <a:defRPr/>
                </a:pPr>
                <a:endParaRPr lang="en-US" sz="1900" ker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Freeform 7891">
                <a:extLst>
                  <a:ext uri="{FF2B5EF4-FFF2-40B4-BE49-F238E27FC236}">
                    <a16:creationId xmlns:a16="http://schemas.microsoft.com/office/drawing/2014/main" id="{9AAC5D0D-FD29-EF26-BFCA-CD2AEABA835B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0000">
                <a:off x="5331232" y="4226921"/>
                <a:ext cx="969000" cy="1177365"/>
              </a:xfrm>
              <a:prstGeom prst="roundRect">
                <a:avLst>
                  <a:gd name="adj" fmla="val 0"/>
                </a:avLst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913944">
                  <a:defRPr/>
                </a:pPr>
                <a:endParaRPr lang="en-US" sz="1900" ker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Freeform 7892">
                <a:extLst>
                  <a:ext uri="{FF2B5EF4-FFF2-40B4-BE49-F238E27FC236}">
                    <a16:creationId xmlns:a16="http://schemas.microsoft.com/office/drawing/2014/main" id="{C05ABEC2-6CF7-FD1D-25B5-C8B28BC016CF}"/>
                  </a:ext>
                </a:extLst>
              </p:cNvPr>
              <p:cNvSpPr>
                <a:spLocks/>
              </p:cNvSpPr>
              <p:nvPr/>
            </p:nvSpPr>
            <p:spPr bwMode="auto">
              <a:xfrm rot="8100000">
                <a:off x="5951586" y="5257423"/>
                <a:ext cx="963894" cy="26161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913944">
                  <a:defRPr/>
                </a:pPr>
                <a:endParaRPr lang="en-US" sz="1900" ker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7893">
                <a:extLst>
                  <a:ext uri="{FF2B5EF4-FFF2-40B4-BE49-F238E27FC236}">
                    <a16:creationId xmlns:a16="http://schemas.microsoft.com/office/drawing/2014/main" id="{7E952A75-ED90-8C8F-43A7-CFDC4428BA65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0000">
                <a:off x="4724755" y="4069008"/>
                <a:ext cx="975279" cy="28947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defTabSz="913944">
                  <a:defRPr/>
                </a:pPr>
                <a:endParaRPr lang="en-US" sz="1900" ker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60B29C36-909D-3AFA-8397-88648CAA8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2842" y="1239233"/>
                <a:ext cx="3387551" cy="3207528"/>
              </a:xfrm>
              <a:custGeom>
                <a:avLst/>
                <a:gdLst>
                  <a:gd name="connsiteX0" fmla="*/ 1693782 w 3387552"/>
                  <a:gd name="connsiteY0" fmla="*/ 163023 h 3387532"/>
                  <a:gd name="connsiteX1" fmla="*/ 163036 w 3387552"/>
                  <a:gd name="connsiteY1" fmla="*/ 1693760 h 3387532"/>
                  <a:gd name="connsiteX2" fmla="*/ 1693782 w 3387552"/>
                  <a:gd name="connsiteY2" fmla="*/ 3224497 h 3387532"/>
                  <a:gd name="connsiteX3" fmla="*/ 3224528 w 3387552"/>
                  <a:gd name="connsiteY3" fmla="*/ 1693760 h 3387532"/>
                  <a:gd name="connsiteX4" fmla="*/ 1693782 w 3387552"/>
                  <a:gd name="connsiteY4" fmla="*/ 163023 h 3387532"/>
                  <a:gd name="connsiteX5" fmla="*/ 1693776 w 3387552"/>
                  <a:gd name="connsiteY5" fmla="*/ 0 h 3387532"/>
                  <a:gd name="connsiteX6" fmla="*/ 3387552 w 3387552"/>
                  <a:gd name="connsiteY6" fmla="*/ 1693766 h 3387532"/>
                  <a:gd name="connsiteX7" fmla="*/ 1693776 w 3387552"/>
                  <a:gd name="connsiteY7" fmla="*/ 3387532 h 3387532"/>
                  <a:gd name="connsiteX8" fmla="*/ 0 w 3387552"/>
                  <a:gd name="connsiteY8" fmla="*/ 1693766 h 3387532"/>
                  <a:gd name="connsiteX9" fmla="*/ 1693776 w 3387552"/>
                  <a:gd name="connsiteY9" fmla="*/ 0 h 338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87552" h="3387532">
                    <a:moveTo>
                      <a:pt x="1693782" y="163023"/>
                    </a:moveTo>
                    <a:cubicBezTo>
                      <a:pt x="848374" y="163023"/>
                      <a:pt x="163036" y="848357"/>
                      <a:pt x="163036" y="1693760"/>
                    </a:cubicBezTo>
                    <a:cubicBezTo>
                      <a:pt x="163036" y="2539163"/>
                      <a:pt x="848374" y="3224497"/>
                      <a:pt x="1693782" y="3224497"/>
                    </a:cubicBezTo>
                    <a:cubicBezTo>
                      <a:pt x="2539190" y="3224497"/>
                      <a:pt x="3224528" y="2539163"/>
                      <a:pt x="3224528" y="1693760"/>
                    </a:cubicBezTo>
                    <a:cubicBezTo>
                      <a:pt x="3224528" y="848357"/>
                      <a:pt x="2539190" y="163023"/>
                      <a:pt x="1693782" y="163023"/>
                    </a:cubicBezTo>
                    <a:close/>
                    <a:moveTo>
                      <a:pt x="1693776" y="0"/>
                    </a:moveTo>
                    <a:cubicBezTo>
                      <a:pt x="2629223" y="0"/>
                      <a:pt x="3387552" y="758325"/>
                      <a:pt x="3387552" y="1693766"/>
                    </a:cubicBezTo>
                    <a:cubicBezTo>
                      <a:pt x="3387552" y="2629207"/>
                      <a:pt x="2629223" y="3387532"/>
                      <a:pt x="1693776" y="3387532"/>
                    </a:cubicBezTo>
                    <a:cubicBezTo>
                      <a:pt x="758329" y="3387532"/>
                      <a:pt x="0" y="2629207"/>
                      <a:pt x="0" y="1693766"/>
                    </a:cubicBezTo>
                    <a:cubicBezTo>
                      <a:pt x="0" y="758325"/>
                      <a:pt x="758329" y="0"/>
                      <a:pt x="1693776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3944">
                  <a:defRPr/>
                </a:pPr>
                <a:endParaRPr lang="en-US" sz="1900" ker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FEDA154-FBF9-D4B9-C646-B7DC36D80223}"/>
                </a:ext>
              </a:extLst>
            </p:cNvPr>
            <p:cNvGrpSpPr/>
            <p:nvPr/>
          </p:nvGrpSpPr>
          <p:grpSpPr>
            <a:xfrm>
              <a:off x="2594853" y="5704157"/>
              <a:ext cx="114844" cy="118052"/>
              <a:chOff x="5292186" y="5195851"/>
              <a:chExt cx="926647" cy="999973"/>
            </a:xfrm>
            <a:solidFill>
              <a:schemeClr val="accent5"/>
            </a:solidFill>
            <a:effectLst/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DA7544A-618C-2F3A-0C21-C3C77B6F5755}"/>
                  </a:ext>
                </a:extLst>
              </p:cNvPr>
              <p:cNvGrpSpPr/>
              <p:nvPr/>
            </p:nvGrpSpPr>
            <p:grpSpPr>
              <a:xfrm>
                <a:off x="5430981" y="5299379"/>
                <a:ext cx="787852" cy="896445"/>
                <a:chOff x="5430981" y="5299379"/>
                <a:chExt cx="787852" cy="896445"/>
              </a:xfrm>
              <a:grpFill/>
            </p:grpSpPr>
            <p:sp>
              <p:nvSpPr>
                <p:cNvPr id="59" name="Freeform 68">
                  <a:extLst>
                    <a:ext uri="{FF2B5EF4-FFF2-40B4-BE49-F238E27FC236}">
                      <a16:creationId xmlns:a16="http://schemas.microsoft.com/office/drawing/2014/main" id="{5277C837-BFCB-459A-CB69-CE98BB209FB1}"/>
                    </a:ext>
                  </a:extLst>
                </p:cNvPr>
                <p:cNvSpPr/>
                <p:nvPr/>
              </p:nvSpPr>
              <p:spPr>
                <a:xfrm rot="19058041">
                  <a:off x="5430981" y="5702985"/>
                  <a:ext cx="226788" cy="492839"/>
                </a:xfrm>
                <a:custGeom>
                  <a:avLst/>
                  <a:gdLst>
                    <a:gd name="connsiteX0" fmla="*/ 857459 w 1288895"/>
                    <a:gd name="connsiteY0" fmla="*/ 111982 h 2800921"/>
                    <a:gd name="connsiteX1" fmla="*/ 992731 w 1288895"/>
                    <a:gd name="connsiteY1" fmla="*/ 382331 h 2800921"/>
                    <a:gd name="connsiteX2" fmla="*/ 789107 w 1288895"/>
                    <a:gd name="connsiteY2" fmla="*/ 699363 h 2800921"/>
                    <a:gd name="connsiteX3" fmla="*/ 735306 w 1288895"/>
                    <a:gd name="connsiteY3" fmla="*/ 723538 h 2800921"/>
                    <a:gd name="connsiteX4" fmla="*/ 745228 w 1288895"/>
                    <a:gd name="connsiteY4" fmla="*/ 727090 h 2800921"/>
                    <a:gd name="connsiteX5" fmla="*/ 983645 w 1288895"/>
                    <a:gd name="connsiteY5" fmla="*/ 1039184 h 2800921"/>
                    <a:gd name="connsiteX6" fmla="*/ 858232 w 1288895"/>
                    <a:gd name="connsiteY6" fmla="*/ 1327197 h 2800921"/>
                    <a:gd name="connsiteX7" fmla="*/ 820496 w 1288895"/>
                    <a:gd name="connsiteY7" fmla="*/ 1355917 h 2800921"/>
                    <a:gd name="connsiteX8" fmla="*/ 820489 w 1288895"/>
                    <a:gd name="connsiteY8" fmla="*/ 1356987 h 2800921"/>
                    <a:gd name="connsiteX9" fmla="*/ 826518 w 1288895"/>
                    <a:gd name="connsiteY9" fmla="*/ 1397021 h 2800921"/>
                    <a:gd name="connsiteX10" fmla="*/ 832790 w 1288895"/>
                    <a:gd name="connsiteY10" fmla="*/ 1416625 h 2800921"/>
                    <a:gd name="connsiteX11" fmla="*/ 912068 w 1288895"/>
                    <a:gd name="connsiteY11" fmla="*/ 1439372 h 2800921"/>
                    <a:gd name="connsiteX12" fmla="*/ 1150831 w 1288895"/>
                    <a:gd name="connsiteY12" fmla="*/ 1710217 h 2800921"/>
                    <a:gd name="connsiteX13" fmla="*/ 1041970 w 1288895"/>
                    <a:gd name="connsiteY13" fmla="*/ 1976053 h 2800921"/>
                    <a:gd name="connsiteX14" fmla="*/ 983630 w 1288895"/>
                    <a:gd name="connsiteY14" fmla="*/ 2022307 h 2800921"/>
                    <a:gd name="connsiteX15" fmla="*/ 983580 w 1288895"/>
                    <a:gd name="connsiteY15" fmla="*/ 2030867 h 2800921"/>
                    <a:gd name="connsiteX16" fmla="*/ 1000468 w 1288895"/>
                    <a:gd name="connsiteY16" fmla="*/ 2104844 h 2800921"/>
                    <a:gd name="connsiteX17" fmla="*/ 1009455 w 1288895"/>
                    <a:gd name="connsiteY17" fmla="*/ 2119173 h 2800921"/>
                    <a:gd name="connsiteX18" fmla="*/ 1016854 w 1288895"/>
                    <a:gd name="connsiteY18" fmla="*/ 2120368 h 2800921"/>
                    <a:gd name="connsiteX19" fmla="*/ 1286952 w 1288895"/>
                    <a:gd name="connsiteY19" fmla="*/ 2411229 h 2800921"/>
                    <a:gd name="connsiteX20" fmla="*/ 941065 w 1288895"/>
                    <a:gd name="connsiteY20" fmla="*/ 2798222 h 2800921"/>
                    <a:gd name="connsiteX21" fmla="*/ 518367 w 1288895"/>
                    <a:gd name="connsiteY21" fmla="*/ 2497017 h 2800921"/>
                    <a:gd name="connsiteX22" fmla="*/ 603764 w 1288895"/>
                    <a:gd name="connsiteY22" fmla="*/ 2241137 h 2800921"/>
                    <a:gd name="connsiteX23" fmla="*/ 647171 w 1288895"/>
                    <a:gd name="connsiteY23" fmla="*/ 2200910 h 2800921"/>
                    <a:gd name="connsiteX24" fmla="*/ 622687 w 1288895"/>
                    <a:gd name="connsiteY24" fmla="*/ 2119348 h 2800921"/>
                    <a:gd name="connsiteX25" fmla="*/ 538275 w 1288895"/>
                    <a:gd name="connsiteY25" fmla="*/ 2109162 h 2800921"/>
                    <a:gd name="connsiteX26" fmla="*/ 216514 w 1288895"/>
                    <a:gd name="connsiteY26" fmla="*/ 1814502 h 2800921"/>
                    <a:gd name="connsiteX27" fmla="*/ 325375 w 1288895"/>
                    <a:gd name="connsiteY27" fmla="*/ 1548666 h 2800921"/>
                    <a:gd name="connsiteX28" fmla="*/ 352563 w 1288895"/>
                    <a:gd name="connsiteY28" fmla="*/ 1527107 h 2800921"/>
                    <a:gd name="connsiteX29" fmla="*/ 351634 w 1288895"/>
                    <a:gd name="connsiteY29" fmla="*/ 1521401 h 2800921"/>
                    <a:gd name="connsiteX30" fmla="*/ 327368 w 1288895"/>
                    <a:gd name="connsiteY30" fmla="*/ 1447862 h 2800921"/>
                    <a:gd name="connsiteX31" fmla="*/ 325027 w 1288895"/>
                    <a:gd name="connsiteY31" fmla="*/ 1447443 h 2800921"/>
                    <a:gd name="connsiteX32" fmla="*/ 710 w 1288895"/>
                    <a:gd name="connsiteY32" fmla="*/ 1104601 h 2800921"/>
                    <a:gd name="connsiteX33" fmla="*/ 276729 w 1288895"/>
                    <a:gd name="connsiteY33" fmla="*/ 721808 h 2800921"/>
                    <a:gd name="connsiteX34" fmla="*/ 303508 w 1288895"/>
                    <a:gd name="connsiteY34" fmla="*/ 713223 h 2800921"/>
                    <a:gd name="connsiteX35" fmla="*/ 272664 w 1288895"/>
                    <a:gd name="connsiteY35" fmla="*/ 699364 h 2800921"/>
                    <a:gd name="connsiteX36" fmla="*/ 69043 w 1288895"/>
                    <a:gd name="connsiteY36" fmla="*/ 382331 h 2800921"/>
                    <a:gd name="connsiteX37" fmla="*/ 530885 w 1288895"/>
                    <a:gd name="connsiteY37" fmla="*/ 0 h 2800921"/>
                    <a:gd name="connsiteX38" fmla="*/ 857459 w 1288895"/>
                    <a:gd name="connsiteY38" fmla="*/ 111982 h 2800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288895" h="2800921">
                      <a:moveTo>
                        <a:pt x="857459" y="111982"/>
                      </a:moveTo>
                      <a:cubicBezTo>
                        <a:pt x="941036" y="181172"/>
                        <a:pt x="992731" y="276754"/>
                        <a:pt x="992731" y="382331"/>
                      </a:cubicBezTo>
                      <a:cubicBezTo>
                        <a:pt x="992732" y="514303"/>
                        <a:pt x="911960" y="630657"/>
                        <a:pt x="789107" y="699363"/>
                      </a:cubicBezTo>
                      <a:lnTo>
                        <a:pt x="735306" y="723538"/>
                      </a:lnTo>
                      <a:lnTo>
                        <a:pt x="745228" y="727090"/>
                      </a:lnTo>
                      <a:cubicBezTo>
                        <a:pt x="880670" y="789150"/>
                        <a:pt x="974597" y="903264"/>
                        <a:pt x="983645" y="1039184"/>
                      </a:cubicBezTo>
                      <a:cubicBezTo>
                        <a:pt x="990882" y="1147918"/>
                        <a:pt x="942425" y="1250020"/>
                        <a:pt x="858232" y="1327197"/>
                      </a:cubicBezTo>
                      <a:lnTo>
                        <a:pt x="820496" y="1355917"/>
                      </a:lnTo>
                      <a:lnTo>
                        <a:pt x="820489" y="1356987"/>
                      </a:lnTo>
                      <a:cubicBezTo>
                        <a:pt x="821635" y="1371478"/>
                        <a:pt x="823675" y="1384759"/>
                        <a:pt x="826518" y="1397021"/>
                      </a:cubicBezTo>
                      <a:lnTo>
                        <a:pt x="832790" y="1416625"/>
                      </a:lnTo>
                      <a:lnTo>
                        <a:pt x="912068" y="1439372"/>
                      </a:lnTo>
                      <a:cubicBezTo>
                        <a:pt x="1043443" y="1489182"/>
                        <a:pt x="1137181" y="1587904"/>
                        <a:pt x="1150831" y="1710217"/>
                      </a:cubicBezTo>
                      <a:cubicBezTo>
                        <a:pt x="1161753" y="1808068"/>
                        <a:pt x="1119352" y="1902492"/>
                        <a:pt x="1041970" y="1976053"/>
                      </a:cubicBezTo>
                      <a:lnTo>
                        <a:pt x="983630" y="2022307"/>
                      </a:lnTo>
                      <a:lnTo>
                        <a:pt x="983580" y="2030867"/>
                      </a:lnTo>
                      <a:cubicBezTo>
                        <a:pt x="985877" y="2059851"/>
                        <a:pt x="991738" y="2083983"/>
                        <a:pt x="1000468" y="2104844"/>
                      </a:cubicBezTo>
                      <a:lnTo>
                        <a:pt x="1009455" y="2119173"/>
                      </a:lnTo>
                      <a:lnTo>
                        <a:pt x="1016854" y="2120368"/>
                      </a:lnTo>
                      <a:cubicBezTo>
                        <a:pt x="1160614" y="2157209"/>
                        <a:pt x="1271041" y="2268696"/>
                        <a:pt x="1286952" y="2411229"/>
                      </a:cubicBezTo>
                      <a:cubicBezTo>
                        <a:pt x="1308165" y="2601271"/>
                        <a:pt x="1153306" y="2774533"/>
                        <a:pt x="941065" y="2798222"/>
                      </a:cubicBezTo>
                      <a:cubicBezTo>
                        <a:pt x="728827" y="2821913"/>
                        <a:pt x="539576" y="2687057"/>
                        <a:pt x="518367" y="2497017"/>
                      </a:cubicBezTo>
                      <a:cubicBezTo>
                        <a:pt x="507759" y="2401997"/>
                        <a:pt x="541169" y="2311170"/>
                        <a:pt x="603764" y="2241137"/>
                      </a:cubicBezTo>
                      <a:lnTo>
                        <a:pt x="647171" y="2200910"/>
                      </a:lnTo>
                      <a:lnTo>
                        <a:pt x="622687" y="2119348"/>
                      </a:lnTo>
                      <a:lnTo>
                        <a:pt x="538275" y="2109162"/>
                      </a:lnTo>
                      <a:cubicBezTo>
                        <a:pt x="364600" y="2074082"/>
                        <a:pt x="232896" y="1961279"/>
                        <a:pt x="216514" y="1814502"/>
                      </a:cubicBezTo>
                      <a:cubicBezTo>
                        <a:pt x="205592" y="1716651"/>
                        <a:pt x="247993" y="1622227"/>
                        <a:pt x="325375" y="1548666"/>
                      </a:cubicBezTo>
                      <a:lnTo>
                        <a:pt x="352563" y="1527107"/>
                      </a:lnTo>
                      <a:lnTo>
                        <a:pt x="351634" y="1521401"/>
                      </a:lnTo>
                      <a:lnTo>
                        <a:pt x="327368" y="1447862"/>
                      </a:lnTo>
                      <a:lnTo>
                        <a:pt x="325027" y="1447443"/>
                      </a:lnTo>
                      <a:cubicBezTo>
                        <a:pt x="144653" y="1399408"/>
                        <a:pt x="11568" y="1267705"/>
                        <a:pt x="710" y="1104601"/>
                      </a:cubicBezTo>
                      <a:cubicBezTo>
                        <a:pt x="-10145" y="941501"/>
                        <a:pt x="104313" y="793322"/>
                        <a:pt x="276729" y="721808"/>
                      </a:cubicBezTo>
                      <a:lnTo>
                        <a:pt x="303508" y="713223"/>
                      </a:lnTo>
                      <a:lnTo>
                        <a:pt x="272664" y="699364"/>
                      </a:lnTo>
                      <a:cubicBezTo>
                        <a:pt x="149814" y="630657"/>
                        <a:pt x="69043" y="514303"/>
                        <a:pt x="69043" y="382331"/>
                      </a:cubicBezTo>
                      <a:cubicBezTo>
                        <a:pt x="69040" y="171175"/>
                        <a:pt x="275815" y="0"/>
                        <a:pt x="530885" y="0"/>
                      </a:cubicBezTo>
                      <a:cubicBezTo>
                        <a:pt x="658421" y="2"/>
                        <a:pt x="773881" y="42794"/>
                        <a:pt x="857459" y="1119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 defTabSz="913944"/>
                  <a:endParaRPr lang="en-US" sz="19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Rounded Rectangle 4">
                  <a:extLst>
                    <a:ext uri="{FF2B5EF4-FFF2-40B4-BE49-F238E27FC236}">
                      <a16:creationId xmlns:a16="http://schemas.microsoft.com/office/drawing/2014/main" id="{A6B76359-C84D-DF70-5664-CE3948EC6F1B}"/>
                    </a:ext>
                  </a:extLst>
                </p:cNvPr>
                <p:cNvSpPr/>
                <p:nvPr/>
              </p:nvSpPr>
              <p:spPr>
                <a:xfrm rot="19655411">
                  <a:off x="5542969" y="5299379"/>
                  <a:ext cx="675864" cy="497119"/>
                </a:xfrm>
                <a:custGeom>
                  <a:avLst/>
                  <a:gdLst>
                    <a:gd name="connsiteX0" fmla="*/ 0 w 3612015"/>
                    <a:gd name="connsiteY0" fmla="*/ 281125 h 562250"/>
                    <a:gd name="connsiteX1" fmla="*/ 281125 w 3612015"/>
                    <a:gd name="connsiteY1" fmla="*/ 0 h 562250"/>
                    <a:gd name="connsiteX2" fmla="*/ 3330890 w 3612015"/>
                    <a:gd name="connsiteY2" fmla="*/ 0 h 562250"/>
                    <a:gd name="connsiteX3" fmla="*/ 3612015 w 3612015"/>
                    <a:gd name="connsiteY3" fmla="*/ 281125 h 562250"/>
                    <a:gd name="connsiteX4" fmla="*/ 3612015 w 3612015"/>
                    <a:gd name="connsiteY4" fmla="*/ 281125 h 562250"/>
                    <a:gd name="connsiteX5" fmla="*/ 3330890 w 3612015"/>
                    <a:gd name="connsiteY5" fmla="*/ 562250 h 562250"/>
                    <a:gd name="connsiteX6" fmla="*/ 281125 w 3612015"/>
                    <a:gd name="connsiteY6" fmla="*/ 562250 h 562250"/>
                    <a:gd name="connsiteX7" fmla="*/ 0 w 3612015"/>
                    <a:gd name="connsiteY7" fmla="*/ 281125 h 562250"/>
                    <a:gd name="connsiteX0" fmla="*/ 0 w 3612015"/>
                    <a:gd name="connsiteY0" fmla="*/ 366672 h 647797"/>
                    <a:gd name="connsiteX1" fmla="*/ 281125 w 3612015"/>
                    <a:gd name="connsiteY1" fmla="*/ 85547 h 647797"/>
                    <a:gd name="connsiteX2" fmla="*/ 1551251 w 3612015"/>
                    <a:gd name="connsiteY2" fmla="*/ 0 h 647797"/>
                    <a:gd name="connsiteX3" fmla="*/ 3612015 w 3612015"/>
                    <a:gd name="connsiteY3" fmla="*/ 366672 h 647797"/>
                    <a:gd name="connsiteX4" fmla="*/ 3612015 w 3612015"/>
                    <a:gd name="connsiteY4" fmla="*/ 366672 h 647797"/>
                    <a:gd name="connsiteX5" fmla="*/ 3330890 w 3612015"/>
                    <a:gd name="connsiteY5" fmla="*/ 647797 h 647797"/>
                    <a:gd name="connsiteX6" fmla="*/ 281125 w 3612015"/>
                    <a:gd name="connsiteY6" fmla="*/ 647797 h 647797"/>
                    <a:gd name="connsiteX7" fmla="*/ 0 w 3612015"/>
                    <a:gd name="connsiteY7" fmla="*/ 366672 h 647797"/>
                    <a:gd name="connsiteX0" fmla="*/ 0 w 3612015"/>
                    <a:gd name="connsiteY0" fmla="*/ 366672 h 647797"/>
                    <a:gd name="connsiteX1" fmla="*/ 281125 w 3612015"/>
                    <a:gd name="connsiteY1" fmla="*/ 85547 h 647797"/>
                    <a:gd name="connsiteX2" fmla="*/ 1551251 w 3612015"/>
                    <a:gd name="connsiteY2" fmla="*/ 0 h 647797"/>
                    <a:gd name="connsiteX3" fmla="*/ 3612015 w 3612015"/>
                    <a:gd name="connsiteY3" fmla="*/ 366672 h 647797"/>
                    <a:gd name="connsiteX4" fmla="*/ 3612015 w 3612015"/>
                    <a:gd name="connsiteY4" fmla="*/ 366672 h 647797"/>
                    <a:gd name="connsiteX5" fmla="*/ 3330890 w 3612015"/>
                    <a:gd name="connsiteY5" fmla="*/ 647797 h 647797"/>
                    <a:gd name="connsiteX6" fmla="*/ 281125 w 3612015"/>
                    <a:gd name="connsiteY6" fmla="*/ 647797 h 647797"/>
                    <a:gd name="connsiteX7" fmla="*/ 0 w 3612015"/>
                    <a:gd name="connsiteY7" fmla="*/ 366672 h 647797"/>
                    <a:gd name="connsiteX0" fmla="*/ 0 w 3612015"/>
                    <a:gd name="connsiteY0" fmla="*/ 366672 h 647797"/>
                    <a:gd name="connsiteX1" fmla="*/ 281125 w 3612015"/>
                    <a:gd name="connsiteY1" fmla="*/ 85547 h 647797"/>
                    <a:gd name="connsiteX2" fmla="*/ 1551251 w 3612015"/>
                    <a:gd name="connsiteY2" fmla="*/ 0 h 647797"/>
                    <a:gd name="connsiteX3" fmla="*/ 3612015 w 3612015"/>
                    <a:gd name="connsiteY3" fmla="*/ 366672 h 647797"/>
                    <a:gd name="connsiteX4" fmla="*/ 3612015 w 3612015"/>
                    <a:gd name="connsiteY4" fmla="*/ 366672 h 647797"/>
                    <a:gd name="connsiteX5" fmla="*/ 3330890 w 3612015"/>
                    <a:gd name="connsiteY5" fmla="*/ 647797 h 647797"/>
                    <a:gd name="connsiteX6" fmla="*/ 281125 w 3612015"/>
                    <a:gd name="connsiteY6" fmla="*/ 647797 h 647797"/>
                    <a:gd name="connsiteX7" fmla="*/ 0 w 3612015"/>
                    <a:gd name="connsiteY7" fmla="*/ 366672 h 647797"/>
                    <a:gd name="connsiteX0" fmla="*/ 0 w 3612015"/>
                    <a:gd name="connsiteY0" fmla="*/ 366672 h 1442113"/>
                    <a:gd name="connsiteX1" fmla="*/ 281125 w 3612015"/>
                    <a:gd name="connsiteY1" fmla="*/ 85547 h 1442113"/>
                    <a:gd name="connsiteX2" fmla="*/ 1551251 w 3612015"/>
                    <a:gd name="connsiteY2" fmla="*/ 0 h 1442113"/>
                    <a:gd name="connsiteX3" fmla="*/ 3612015 w 3612015"/>
                    <a:gd name="connsiteY3" fmla="*/ 366672 h 1442113"/>
                    <a:gd name="connsiteX4" fmla="*/ 3612015 w 3612015"/>
                    <a:gd name="connsiteY4" fmla="*/ 366672 h 1442113"/>
                    <a:gd name="connsiteX5" fmla="*/ 3107097 w 3612015"/>
                    <a:gd name="connsiteY5" fmla="*/ 1442113 h 1442113"/>
                    <a:gd name="connsiteX6" fmla="*/ 281125 w 3612015"/>
                    <a:gd name="connsiteY6" fmla="*/ 647797 h 1442113"/>
                    <a:gd name="connsiteX7" fmla="*/ 0 w 3612015"/>
                    <a:gd name="connsiteY7" fmla="*/ 366672 h 1442113"/>
                    <a:gd name="connsiteX0" fmla="*/ 0 w 3612015"/>
                    <a:gd name="connsiteY0" fmla="*/ 366672 h 1442113"/>
                    <a:gd name="connsiteX1" fmla="*/ 281125 w 3612015"/>
                    <a:gd name="connsiteY1" fmla="*/ 85547 h 1442113"/>
                    <a:gd name="connsiteX2" fmla="*/ 1551251 w 3612015"/>
                    <a:gd name="connsiteY2" fmla="*/ 0 h 1442113"/>
                    <a:gd name="connsiteX3" fmla="*/ 3612015 w 3612015"/>
                    <a:gd name="connsiteY3" fmla="*/ 366672 h 1442113"/>
                    <a:gd name="connsiteX4" fmla="*/ 3133102 w 3612015"/>
                    <a:gd name="connsiteY4" fmla="*/ 1141424 h 1442113"/>
                    <a:gd name="connsiteX5" fmla="*/ 3107097 w 3612015"/>
                    <a:gd name="connsiteY5" fmla="*/ 1442113 h 1442113"/>
                    <a:gd name="connsiteX6" fmla="*/ 281125 w 3612015"/>
                    <a:gd name="connsiteY6" fmla="*/ 647797 h 1442113"/>
                    <a:gd name="connsiteX7" fmla="*/ 0 w 3612015"/>
                    <a:gd name="connsiteY7" fmla="*/ 366672 h 1442113"/>
                    <a:gd name="connsiteX0" fmla="*/ 0 w 3183555"/>
                    <a:gd name="connsiteY0" fmla="*/ 366672 h 1442113"/>
                    <a:gd name="connsiteX1" fmla="*/ 281125 w 3183555"/>
                    <a:gd name="connsiteY1" fmla="*/ 85547 h 1442113"/>
                    <a:gd name="connsiteX2" fmla="*/ 1551251 w 3183555"/>
                    <a:gd name="connsiteY2" fmla="*/ 0 h 1442113"/>
                    <a:gd name="connsiteX3" fmla="*/ 2834708 w 3183555"/>
                    <a:gd name="connsiteY3" fmla="*/ 632663 h 1442113"/>
                    <a:gd name="connsiteX4" fmla="*/ 3133102 w 3183555"/>
                    <a:gd name="connsiteY4" fmla="*/ 1141424 h 1442113"/>
                    <a:gd name="connsiteX5" fmla="*/ 3107097 w 3183555"/>
                    <a:gd name="connsiteY5" fmla="*/ 1442113 h 1442113"/>
                    <a:gd name="connsiteX6" fmla="*/ 281125 w 3183555"/>
                    <a:gd name="connsiteY6" fmla="*/ 647797 h 1442113"/>
                    <a:gd name="connsiteX7" fmla="*/ 0 w 3183555"/>
                    <a:gd name="connsiteY7" fmla="*/ 366672 h 1442113"/>
                    <a:gd name="connsiteX0" fmla="*/ 0 w 3183555"/>
                    <a:gd name="connsiteY0" fmla="*/ 368126 h 1443567"/>
                    <a:gd name="connsiteX1" fmla="*/ 281125 w 3183555"/>
                    <a:gd name="connsiteY1" fmla="*/ 87001 h 1443567"/>
                    <a:gd name="connsiteX2" fmla="*/ 1551251 w 3183555"/>
                    <a:gd name="connsiteY2" fmla="*/ 1454 h 1443567"/>
                    <a:gd name="connsiteX3" fmla="*/ 2834708 w 3183555"/>
                    <a:gd name="connsiteY3" fmla="*/ 634117 h 1443567"/>
                    <a:gd name="connsiteX4" fmla="*/ 3133102 w 3183555"/>
                    <a:gd name="connsiteY4" fmla="*/ 1142878 h 1443567"/>
                    <a:gd name="connsiteX5" fmla="*/ 3107097 w 3183555"/>
                    <a:gd name="connsiteY5" fmla="*/ 1443567 h 1443567"/>
                    <a:gd name="connsiteX6" fmla="*/ 281125 w 3183555"/>
                    <a:gd name="connsiteY6" fmla="*/ 649251 h 1443567"/>
                    <a:gd name="connsiteX7" fmla="*/ 0 w 3183555"/>
                    <a:gd name="connsiteY7" fmla="*/ 368126 h 1443567"/>
                    <a:gd name="connsiteX0" fmla="*/ 0 w 3183555"/>
                    <a:gd name="connsiteY0" fmla="*/ 368707 h 1444148"/>
                    <a:gd name="connsiteX1" fmla="*/ 281125 w 3183555"/>
                    <a:gd name="connsiteY1" fmla="*/ 87582 h 1444148"/>
                    <a:gd name="connsiteX2" fmla="*/ 1551251 w 3183555"/>
                    <a:gd name="connsiteY2" fmla="*/ 2035 h 1444148"/>
                    <a:gd name="connsiteX3" fmla="*/ 2834708 w 3183555"/>
                    <a:gd name="connsiteY3" fmla="*/ 634698 h 1444148"/>
                    <a:gd name="connsiteX4" fmla="*/ 3133102 w 3183555"/>
                    <a:gd name="connsiteY4" fmla="*/ 1143459 h 1444148"/>
                    <a:gd name="connsiteX5" fmla="*/ 3107097 w 3183555"/>
                    <a:gd name="connsiteY5" fmla="*/ 1444148 h 1444148"/>
                    <a:gd name="connsiteX6" fmla="*/ 281125 w 3183555"/>
                    <a:gd name="connsiteY6" fmla="*/ 649832 h 1444148"/>
                    <a:gd name="connsiteX7" fmla="*/ 0 w 3183555"/>
                    <a:gd name="connsiteY7" fmla="*/ 368707 h 1444148"/>
                    <a:gd name="connsiteX0" fmla="*/ 0 w 3183555"/>
                    <a:gd name="connsiteY0" fmla="*/ 368707 h 1444148"/>
                    <a:gd name="connsiteX1" fmla="*/ 281125 w 3183555"/>
                    <a:gd name="connsiteY1" fmla="*/ 87582 h 1444148"/>
                    <a:gd name="connsiteX2" fmla="*/ 1551251 w 3183555"/>
                    <a:gd name="connsiteY2" fmla="*/ 2035 h 1444148"/>
                    <a:gd name="connsiteX3" fmla="*/ 2834708 w 3183555"/>
                    <a:gd name="connsiteY3" fmla="*/ 634698 h 1444148"/>
                    <a:gd name="connsiteX4" fmla="*/ 3133102 w 3183555"/>
                    <a:gd name="connsiteY4" fmla="*/ 1143459 h 1444148"/>
                    <a:gd name="connsiteX5" fmla="*/ 3107097 w 3183555"/>
                    <a:gd name="connsiteY5" fmla="*/ 1444148 h 1444148"/>
                    <a:gd name="connsiteX6" fmla="*/ 1616619 w 3183555"/>
                    <a:gd name="connsiteY6" fmla="*/ 1021000 h 1444148"/>
                    <a:gd name="connsiteX7" fmla="*/ 281125 w 3183555"/>
                    <a:gd name="connsiteY7" fmla="*/ 649832 h 1444148"/>
                    <a:gd name="connsiteX8" fmla="*/ 0 w 3183555"/>
                    <a:gd name="connsiteY8" fmla="*/ 368707 h 1444148"/>
                    <a:gd name="connsiteX0" fmla="*/ 0 w 3183555"/>
                    <a:gd name="connsiteY0" fmla="*/ 368707 h 1444148"/>
                    <a:gd name="connsiteX1" fmla="*/ 281125 w 3183555"/>
                    <a:gd name="connsiteY1" fmla="*/ 87582 h 1444148"/>
                    <a:gd name="connsiteX2" fmla="*/ 1551251 w 3183555"/>
                    <a:gd name="connsiteY2" fmla="*/ 2035 h 1444148"/>
                    <a:gd name="connsiteX3" fmla="*/ 2834708 w 3183555"/>
                    <a:gd name="connsiteY3" fmla="*/ 634698 h 1444148"/>
                    <a:gd name="connsiteX4" fmla="*/ 3133102 w 3183555"/>
                    <a:gd name="connsiteY4" fmla="*/ 1143459 h 1444148"/>
                    <a:gd name="connsiteX5" fmla="*/ 3107097 w 3183555"/>
                    <a:gd name="connsiteY5" fmla="*/ 1444148 h 1444148"/>
                    <a:gd name="connsiteX6" fmla="*/ 1286550 w 3183555"/>
                    <a:gd name="connsiteY6" fmla="*/ 677682 h 1444148"/>
                    <a:gd name="connsiteX7" fmla="*/ 281125 w 3183555"/>
                    <a:gd name="connsiteY7" fmla="*/ 649832 h 1444148"/>
                    <a:gd name="connsiteX8" fmla="*/ 0 w 3183555"/>
                    <a:gd name="connsiteY8" fmla="*/ 368707 h 1444148"/>
                    <a:gd name="connsiteX0" fmla="*/ 0 w 3183555"/>
                    <a:gd name="connsiteY0" fmla="*/ 368707 h 1444148"/>
                    <a:gd name="connsiteX1" fmla="*/ 281125 w 3183555"/>
                    <a:gd name="connsiteY1" fmla="*/ 87582 h 1444148"/>
                    <a:gd name="connsiteX2" fmla="*/ 1551251 w 3183555"/>
                    <a:gd name="connsiteY2" fmla="*/ 2035 h 1444148"/>
                    <a:gd name="connsiteX3" fmla="*/ 2834708 w 3183555"/>
                    <a:gd name="connsiteY3" fmla="*/ 634698 h 1444148"/>
                    <a:gd name="connsiteX4" fmla="*/ 3133102 w 3183555"/>
                    <a:gd name="connsiteY4" fmla="*/ 1143459 h 1444148"/>
                    <a:gd name="connsiteX5" fmla="*/ 3107097 w 3183555"/>
                    <a:gd name="connsiteY5" fmla="*/ 1444148 h 1444148"/>
                    <a:gd name="connsiteX6" fmla="*/ 1973080 w 3183555"/>
                    <a:gd name="connsiteY6" fmla="*/ 962501 h 1444148"/>
                    <a:gd name="connsiteX7" fmla="*/ 1286550 w 3183555"/>
                    <a:gd name="connsiteY7" fmla="*/ 677682 h 1444148"/>
                    <a:gd name="connsiteX8" fmla="*/ 281125 w 3183555"/>
                    <a:gd name="connsiteY8" fmla="*/ 649832 h 1444148"/>
                    <a:gd name="connsiteX9" fmla="*/ 0 w 3183555"/>
                    <a:gd name="connsiteY9" fmla="*/ 368707 h 1444148"/>
                    <a:gd name="connsiteX0" fmla="*/ 0 w 3183555"/>
                    <a:gd name="connsiteY0" fmla="*/ 368707 h 1444148"/>
                    <a:gd name="connsiteX1" fmla="*/ 281125 w 3183555"/>
                    <a:gd name="connsiteY1" fmla="*/ 87582 h 1444148"/>
                    <a:gd name="connsiteX2" fmla="*/ 1551251 w 3183555"/>
                    <a:gd name="connsiteY2" fmla="*/ 2035 h 1444148"/>
                    <a:gd name="connsiteX3" fmla="*/ 2834708 w 3183555"/>
                    <a:gd name="connsiteY3" fmla="*/ 634698 h 1444148"/>
                    <a:gd name="connsiteX4" fmla="*/ 3133102 w 3183555"/>
                    <a:gd name="connsiteY4" fmla="*/ 1143459 h 1444148"/>
                    <a:gd name="connsiteX5" fmla="*/ 3107097 w 3183555"/>
                    <a:gd name="connsiteY5" fmla="*/ 1444148 h 1444148"/>
                    <a:gd name="connsiteX6" fmla="*/ 1931324 w 3183555"/>
                    <a:gd name="connsiteY6" fmla="*/ 586463 h 1444148"/>
                    <a:gd name="connsiteX7" fmla="*/ 1286550 w 3183555"/>
                    <a:gd name="connsiteY7" fmla="*/ 677682 h 1444148"/>
                    <a:gd name="connsiteX8" fmla="*/ 281125 w 3183555"/>
                    <a:gd name="connsiteY8" fmla="*/ 649832 h 1444148"/>
                    <a:gd name="connsiteX9" fmla="*/ 0 w 3183555"/>
                    <a:gd name="connsiteY9" fmla="*/ 368707 h 1444148"/>
                    <a:gd name="connsiteX0" fmla="*/ 0 w 3183555"/>
                    <a:gd name="connsiteY0" fmla="*/ 368707 h 1444148"/>
                    <a:gd name="connsiteX1" fmla="*/ 281125 w 3183555"/>
                    <a:gd name="connsiteY1" fmla="*/ 87582 h 1444148"/>
                    <a:gd name="connsiteX2" fmla="*/ 1551251 w 3183555"/>
                    <a:gd name="connsiteY2" fmla="*/ 2035 h 1444148"/>
                    <a:gd name="connsiteX3" fmla="*/ 2834708 w 3183555"/>
                    <a:gd name="connsiteY3" fmla="*/ 634698 h 1444148"/>
                    <a:gd name="connsiteX4" fmla="*/ 3133102 w 3183555"/>
                    <a:gd name="connsiteY4" fmla="*/ 1143459 h 1444148"/>
                    <a:gd name="connsiteX5" fmla="*/ 3107097 w 3183555"/>
                    <a:gd name="connsiteY5" fmla="*/ 1444148 h 1444148"/>
                    <a:gd name="connsiteX6" fmla="*/ 1589079 w 3183555"/>
                    <a:gd name="connsiteY6" fmla="*/ 874059 h 1444148"/>
                    <a:gd name="connsiteX7" fmla="*/ 1286550 w 3183555"/>
                    <a:gd name="connsiteY7" fmla="*/ 677682 h 1444148"/>
                    <a:gd name="connsiteX8" fmla="*/ 281125 w 3183555"/>
                    <a:gd name="connsiteY8" fmla="*/ 649832 h 1444148"/>
                    <a:gd name="connsiteX9" fmla="*/ 0 w 3183555"/>
                    <a:gd name="connsiteY9" fmla="*/ 368707 h 1444148"/>
                    <a:gd name="connsiteX0" fmla="*/ 0 w 3183555"/>
                    <a:gd name="connsiteY0" fmla="*/ 368707 h 1444148"/>
                    <a:gd name="connsiteX1" fmla="*/ 281125 w 3183555"/>
                    <a:gd name="connsiteY1" fmla="*/ 87582 h 1444148"/>
                    <a:gd name="connsiteX2" fmla="*/ 1551251 w 3183555"/>
                    <a:gd name="connsiteY2" fmla="*/ 2035 h 1444148"/>
                    <a:gd name="connsiteX3" fmla="*/ 2834708 w 3183555"/>
                    <a:gd name="connsiteY3" fmla="*/ 634698 h 1444148"/>
                    <a:gd name="connsiteX4" fmla="*/ 3133102 w 3183555"/>
                    <a:gd name="connsiteY4" fmla="*/ 1143459 h 1444148"/>
                    <a:gd name="connsiteX5" fmla="*/ 3107097 w 3183555"/>
                    <a:gd name="connsiteY5" fmla="*/ 1444148 h 1444148"/>
                    <a:gd name="connsiteX6" fmla="*/ 1589079 w 3183555"/>
                    <a:gd name="connsiteY6" fmla="*/ 874059 h 1444148"/>
                    <a:gd name="connsiteX7" fmla="*/ 1286550 w 3183555"/>
                    <a:gd name="connsiteY7" fmla="*/ 677682 h 1444148"/>
                    <a:gd name="connsiteX8" fmla="*/ 281125 w 3183555"/>
                    <a:gd name="connsiteY8" fmla="*/ 649832 h 1444148"/>
                    <a:gd name="connsiteX9" fmla="*/ 0 w 3183555"/>
                    <a:gd name="connsiteY9" fmla="*/ 368707 h 1444148"/>
                    <a:gd name="connsiteX0" fmla="*/ 0 w 3183555"/>
                    <a:gd name="connsiteY0" fmla="*/ 368707 h 1444148"/>
                    <a:gd name="connsiteX1" fmla="*/ 281125 w 3183555"/>
                    <a:gd name="connsiteY1" fmla="*/ 87582 h 1444148"/>
                    <a:gd name="connsiteX2" fmla="*/ 1551251 w 3183555"/>
                    <a:gd name="connsiteY2" fmla="*/ 2035 h 1444148"/>
                    <a:gd name="connsiteX3" fmla="*/ 2834708 w 3183555"/>
                    <a:gd name="connsiteY3" fmla="*/ 634698 h 1444148"/>
                    <a:gd name="connsiteX4" fmla="*/ 3133102 w 3183555"/>
                    <a:gd name="connsiteY4" fmla="*/ 1143459 h 1444148"/>
                    <a:gd name="connsiteX5" fmla="*/ 3107097 w 3183555"/>
                    <a:gd name="connsiteY5" fmla="*/ 1444148 h 1444148"/>
                    <a:gd name="connsiteX6" fmla="*/ 1589079 w 3183555"/>
                    <a:gd name="connsiteY6" fmla="*/ 874059 h 1444148"/>
                    <a:gd name="connsiteX7" fmla="*/ 1286550 w 3183555"/>
                    <a:gd name="connsiteY7" fmla="*/ 677682 h 1444148"/>
                    <a:gd name="connsiteX8" fmla="*/ 281125 w 3183555"/>
                    <a:gd name="connsiteY8" fmla="*/ 649832 h 1444148"/>
                    <a:gd name="connsiteX9" fmla="*/ 0 w 3183555"/>
                    <a:gd name="connsiteY9" fmla="*/ 368707 h 1444148"/>
                    <a:gd name="connsiteX0" fmla="*/ 0 w 3183555"/>
                    <a:gd name="connsiteY0" fmla="*/ 368707 h 1444148"/>
                    <a:gd name="connsiteX1" fmla="*/ 281125 w 3183555"/>
                    <a:gd name="connsiteY1" fmla="*/ 87582 h 1444148"/>
                    <a:gd name="connsiteX2" fmla="*/ 1551251 w 3183555"/>
                    <a:gd name="connsiteY2" fmla="*/ 2035 h 1444148"/>
                    <a:gd name="connsiteX3" fmla="*/ 2834708 w 3183555"/>
                    <a:gd name="connsiteY3" fmla="*/ 634698 h 1444148"/>
                    <a:gd name="connsiteX4" fmla="*/ 3133102 w 3183555"/>
                    <a:gd name="connsiteY4" fmla="*/ 1143459 h 1444148"/>
                    <a:gd name="connsiteX5" fmla="*/ 3107097 w 3183555"/>
                    <a:gd name="connsiteY5" fmla="*/ 1444148 h 1444148"/>
                    <a:gd name="connsiteX6" fmla="*/ 1589079 w 3183555"/>
                    <a:gd name="connsiteY6" fmla="*/ 874059 h 1444148"/>
                    <a:gd name="connsiteX7" fmla="*/ 1286550 w 3183555"/>
                    <a:gd name="connsiteY7" fmla="*/ 677682 h 1444148"/>
                    <a:gd name="connsiteX8" fmla="*/ 281125 w 3183555"/>
                    <a:gd name="connsiteY8" fmla="*/ 649832 h 1444148"/>
                    <a:gd name="connsiteX9" fmla="*/ 0 w 3183555"/>
                    <a:gd name="connsiteY9" fmla="*/ 368707 h 1444148"/>
                    <a:gd name="connsiteX0" fmla="*/ 0 w 3183555"/>
                    <a:gd name="connsiteY0" fmla="*/ 368707 h 1444148"/>
                    <a:gd name="connsiteX1" fmla="*/ 281125 w 3183555"/>
                    <a:gd name="connsiteY1" fmla="*/ 87582 h 1444148"/>
                    <a:gd name="connsiteX2" fmla="*/ 1551251 w 3183555"/>
                    <a:gd name="connsiteY2" fmla="*/ 2035 h 1444148"/>
                    <a:gd name="connsiteX3" fmla="*/ 2834708 w 3183555"/>
                    <a:gd name="connsiteY3" fmla="*/ 634698 h 1444148"/>
                    <a:gd name="connsiteX4" fmla="*/ 3133102 w 3183555"/>
                    <a:gd name="connsiteY4" fmla="*/ 1143459 h 1444148"/>
                    <a:gd name="connsiteX5" fmla="*/ 3107097 w 3183555"/>
                    <a:gd name="connsiteY5" fmla="*/ 1444148 h 1444148"/>
                    <a:gd name="connsiteX6" fmla="*/ 2184465 w 3183555"/>
                    <a:gd name="connsiteY6" fmla="*/ 1105331 h 1444148"/>
                    <a:gd name="connsiteX7" fmla="*/ 1589079 w 3183555"/>
                    <a:gd name="connsiteY7" fmla="*/ 874059 h 1444148"/>
                    <a:gd name="connsiteX8" fmla="*/ 1286550 w 3183555"/>
                    <a:gd name="connsiteY8" fmla="*/ 677682 h 1444148"/>
                    <a:gd name="connsiteX9" fmla="*/ 281125 w 3183555"/>
                    <a:gd name="connsiteY9" fmla="*/ 649832 h 1444148"/>
                    <a:gd name="connsiteX10" fmla="*/ 0 w 3183555"/>
                    <a:gd name="connsiteY10" fmla="*/ 368707 h 1444148"/>
                    <a:gd name="connsiteX0" fmla="*/ 0 w 3183555"/>
                    <a:gd name="connsiteY0" fmla="*/ 368707 h 1974369"/>
                    <a:gd name="connsiteX1" fmla="*/ 281125 w 3183555"/>
                    <a:gd name="connsiteY1" fmla="*/ 87582 h 1974369"/>
                    <a:gd name="connsiteX2" fmla="*/ 1551251 w 3183555"/>
                    <a:gd name="connsiteY2" fmla="*/ 2035 h 1974369"/>
                    <a:gd name="connsiteX3" fmla="*/ 2834708 w 3183555"/>
                    <a:gd name="connsiteY3" fmla="*/ 634698 h 1974369"/>
                    <a:gd name="connsiteX4" fmla="*/ 3133102 w 3183555"/>
                    <a:gd name="connsiteY4" fmla="*/ 1143459 h 1974369"/>
                    <a:gd name="connsiteX5" fmla="*/ 3107097 w 3183555"/>
                    <a:gd name="connsiteY5" fmla="*/ 1444148 h 1974369"/>
                    <a:gd name="connsiteX6" fmla="*/ 2370643 w 3183555"/>
                    <a:gd name="connsiteY6" fmla="*/ 1974369 h 1974369"/>
                    <a:gd name="connsiteX7" fmla="*/ 1589079 w 3183555"/>
                    <a:gd name="connsiteY7" fmla="*/ 874059 h 1974369"/>
                    <a:gd name="connsiteX8" fmla="*/ 1286550 w 3183555"/>
                    <a:gd name="connsiteY8" fmla="*/ 677682 h 1974369"/>
                    <a:gd name="connsiteX9" fmla="*/ 281125 w 3183555"/>
                    <a:gd name="connsiteY9" fmla="*/ 649832 h 1974369"/>
                    <a:gd name="connsiteX10" fmla="*/ 0 w 3183555"/>
                    <a:gd name="connsiteY10" fmla="*/ 368707 h 1974369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1589079 w 3183555"/>
                    <a:gd name="connsiteY7" fmla="*/ 874059 h 2660442"/>
                    <a:gd name="connsiteX8" fmla="*/ 1286550 w 3183555"/>
                    <a:gd name="connsiteY8" fmla="*/ 677682 h 2660442"/>
                    <a:gd name="connsiteX9" fmla="*/ 281125 w 3183555"/>
                    <a:gd name="connsiteY9" fmla="*/ 649832 h 2660442"/>
                    <a:gd name="connsiteX10" fmla="*/ 0 w 3183555"/>
                    <a:gd name="connsiteY10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1983848 w 3183555"/>
                    <a:gd name="connsiteY7" fmla="*/ 1625243 h 2660442"/>
                    <a:gd name="connsiteX8" fmla="*/ 1589079 w 3183555"/>
                    <a:gd name="connsiteY8" fmla="*/ 874059 h 2660442"/>
                    <a:gd name="connsiteX9" fmla="*/ 1286550 w 3183555"/>
                    <a:gd name="connsiteY9" fmla="*/ 677682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079512 w 3183555"/>
                    <a:gd name="connsiteY7" fmla="*/ 1202677 h 2660442"/>
                    <a:gd name="connsiteX8" fmla="*/ 1589079 w 3183555"/>
                    <a:gd name="connsiteY8" fmla="*/ 874059 h 2660442"/>
                    <a:gd name="connsiteX9" fmla="*/ 1286550 w 3183555"/>
                    <a:gd name="connsiteY9" fmla="*/ 677682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86124 w 3183555"/>
                    <a:gd name="connsiteY7" fmla="*/ 1089124 h 2660442"/>
                    <a:gd name="connsiteX8" fmla="*/ 1589079 w 3183555"/>
                    <a:gd name="connsiteY8" fmla="*/ 874059 h 2660442"/>
                    <a:gd name="connsiteX9" fmla="*/ 1286550 w 3183555"/>
                    <a:gd name="connsiteY9" fmla="*/ 677682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86124 w 3183555"/>
                    <a:gd name="connsiteY7" fmla="*/ 1089124 h 2660442"/>
                    <a:gd name="connsiteX8" fmla="*/ 1589079 w 3183555"/>
                    <a:gd name="connsiteY8" fmla="*/ 874059 h 2660442"/>
                    <a:gd name="connsiteX9" fmla="*/ 1577900 w 3183555"/>
                    <a:gd name="connsiteY9" fmla="*/ 871278 h 2660442"/>
                    <a:gd name="connsiteX10" fmla="*/ 1286550 w 3183555"/>
                    <a:gd name="connsiteY10" fmla="*/ 677682 h 2660442"/>
                    <a:gd name="connsiteX11" fmla="*/ 281125 w 3183555"/>
                    <a:gd name="connsiteY11" fmla="*/ 649832 h 2660442"/>
                    <a:gd name="connsiteX12" fmla="*/ 0 w 3183555"/>
                    <a:gd name="connsiteY12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86124 w 3183555"/>
                    <a:gd name="connsiteY7" fmla="*/ 1089124 h 2660442"/>
                    <a:gd name="connsiteX8" fmla="*/ 1589079 w 3183555"/>
                    <a:gd name="connsiteY8" fmla="*/ 874059 h 2660442"/>
                    <a:gd name="connsiteX9" fmla="*/ 1286550 w 3183555"/>
                    <a:gd name="connsiteY9" fmla="*/ 677682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86124 w 3183555"/>
                    <a:gd name="connsiteY7" fmla="*/ 1089124 h 2660442"/>
                    <a:gd name="connsiteX8" fmla="*/ 1605478 w 3183555"/>
                    <a:gd name="connsiteY8" fmla="*/ 793852 h 2660442"/>
                    <a:gd name="connsiteX9" fmla="*/ 1286550 w 3183555"/>
                    <a:gd name="connsiteY9" fmla="*/ 677682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86124 w 3183555"/>
                    <a:gd name="connsiteY7" fmla="*/ 1089124 h 2660442"/>
                    <a:gd name="connsiteX8" fmla="*/ 1664309 w 3183555"/>
                    <a:gd name="connsiteY8" fmla="*/ 939080 h 2660442"/>
                    <a:gd name="connsiteX9" fmla="*/ 1286550 w 3183555"/>
                    <a:gd name="connsiteY9" fmla="*/ 677682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86124 w 3183555"/>
                    <a:gd name="connsiteY7" fmla="*/ 1089124 h 2660442"/>
                    <a:gd name="connsiteX8" fmla="*/ 1664309 w 3183555"/>
                    <a:gd name="connsiteY8" fmla="*/ 939080 h 2660442"/>
                    <a:gd name="connsiteX9" fmla="*/ 1286550 w 3183555"/>
                    <a:gd name="connsiteY9" fmla="*/ 677682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86124 w 3183555"/>
                    <a:gd name="connsiteY7" fmla="*/ 1089124 h 2660442"/>
                    <a:gd name="connsiteX8" fmla="*/ 1664309 w 3183555"/>
                    <a:gd name="connsiteY8" fmla="*/ 939080 h 2660442"/>
                    <a:gd name="connsiteX9" fmla="*/ 1286550 w 3183555"/>
                    <a:gd name="connsiteY9" fmla="*/ 677682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071114 w 3183555"/>
                    <a:gd name="connsiteY7" fmla="*/ 1188716 h 2660442"/>
                    <a:gd name="connsiteX8" fmla="*/ 1664309 w 3183555"/>
                    <a:gd name="connsiteY8" fmla="*/ 939080 h 2660442"/>
                    <a:gd name="connsiteX9" fmla="*/ 1286550 w 3183555"/>
                    <a:gd name="connsiteY9" fmla="*/ 677682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071114 w 3183555"/>
                    <a:gd name="connsiteY7" fmla="*/ 1188716 h 2660442"/>
                    <a:gd name="connsiteX8" fmla="*/ 1664309 w 3183555"/>
                    <a:gd name="connsiteY8" fmla="*/ 939080 h 2660442"/>
                    <a:gd name="connsiteX9" fmla="*/ 1286550 w 3183555"/>
                    <a:gd name="connsiteY9" fmla="*/ 677682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071114 w 3183555"/>
                    <a:gd name="connsiteY7" fmla="*/ 1188716 h 2660442"/>
                    <a:gd name="connsiteX8" fmla="*/ 1664309 w 3183555"/>
                    <a:gd name="connsiteY8" fmla="*/ 939080 h 2660442"/>
                    <a:gd name="connsiteX9" fmla="*/ 1286550 w 3183555"/>
                    <a:gd name="connsiteY9" fmla="*/ 677682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091571 w 3183555"/>
                    <a:gd name="connsiteY7" fmla="*/ 1244856 h 2660442"/>
                    <a:gd name="connsiteX8" fmla="*/ 1664309 w 3183555"/>
                    <a:gd name="connsiteY8" fmla="*/ 939080 h 2660442"/>
                    <a:gd name="connsiteX9" fmla="*/ 1286550 w 3183555"/>
                    <a:gd name="connsiteY9" fmla="*/ 677682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091571 w 3183555"/>
                    <a:gd name="connsiteY7" fmla="*/ 1244856 h 2660442"/>
                    <a:gd name="connsiteX8" fmla="*/ 1664309 w 3183555"/>
                    <a:gd name="connsiteY8" fmla="*/ 939080 h 2660442"/>
                    <a:gd name="connsiteX9" fmla="*/ 1286550 w 3183555"/>
                    <a:gd name="connsiteY9" fmla="*/ 677682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56988 w 3183555"/>
                    <a:gd name="connsiteY7" fmla="*/ 1277755 h 2660442"/>
                    <a:gd name="connsiteX8" fmla="*/ 1664309 w 3183555"/>
                    <a:gd name="connsiteY8" fmla="*/ 939080 h 2660442"/>
                    <a:gd name="connsiteX9" fmla="*/ 1286550 w 3183555"/>
                    <a:gd name="connsiteY9" fmla="*/ 677682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56988 w 3183555"/>
                    <a:gd name="connsiteY7" fmla="*/ 1277755 h 2660442"/>
                    <a:gd name="connsiteX8" fmla="*/ 1664309 w 3183555"/>
                    <a:gd name="connsiteY8" fmla="*/ 939080 h 2660442"/>
                    <a:gd name="connsiteX9" fmla="*/ 1286550 w 3183555"/>
                    <a:gd name="connsiteY9" fmla="*/ 677682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56988 w 3183555"/>
                    <a:gd name="connsiteY7" fmla="*/ 1277755 h 2660442"/>
                    <a:gd name="connsiteX8" fmla="*/ 1286550 w 3183555"/>
                    <a:gd name="connsiteY8" fmla="*/ 677682 h 2660442"/>
                    <a:gd name="connsiteX9" fmla="*/ 281125 w 3183555"/>
                    <a:gd name="connsiteY9" fmla="*/ 649832 h 2660442"/>
                    <a:gd name="connsiteX10" fmla="*/ 0 w 3183555"/>
                    <a:gd name="connsiteY10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56988 w 3183555"/>
                    <a:gd name="connsiteY7" fmla="*/ 1277755 h 2660442"/>
                    <a:gd name="connsiteX8" fmla="*/ 1297729 w 3183555"/>
                    <a:gd name="connsiteY8" fmla="*/ 680464 h 2660442"/>
                    <a:gd name="connsiteX9" fmla="*/ 281125 w 3183555"/>
                    <a:gd name="connsiteY9" fmla="*/ 649832 h 2660442"/>
                    <a:gd name="connsiteX10" fmla="*/ 0 w 3183555"/>
                    <a:gd name="connsiteY10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56988 w 3183555"/>
                    <a:gd name="connsiteY7" fmla="*/ 1277755 h 2660442"/>
                    <a:gd name="connsiteX8" fmla="*/ 1297729 w 3183555"/>
                    <a:gd name="connsiteY8" fmla="*/ 680464 h 2660442"/>
                    <a:gd name="connsiteX9" fmla="*/ 281125 w 3183555"/>
                    <a:gd name="connsiteY9" fmla="*/ 649832 h 2660442"/>
                    <a:gd name="connsiteX10" fmla="*/ 0 w 3183555"/>
                    <a:gd name="connsiteY10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56988 w 3183555"/>
                    <a:gd name="connsiteY7" fmla="*/ 1277755 h 2660442"/>
                    <a:gd name="connsiteX8" fmla="*/ 1297729 w 3183555"/>
                    <a:gd name="connsiteY8" fmla="*/ 680464 h 2660442"/>
                    <a:gd name="connsiteX9" fmla="*/ 281125 w 3183555"/>
                    <a:gd name="connsiteY9" fmla="*/ 649832 h 2660442"/>
                    <a:gd name="connsiteX10" fmla="*/ 0 w 3183555"/>
                    <a:gd name="connsiteY10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41560 w 3183555"/>
                    <a:gd name="connsiteY7" fmla="*/ 1220493 h 2660442"/>
                    <a:gd name="connsiteX8" fmla="*/ 1297729 w 3183555"/>
                    <a:gd name="connsiteY8" fmla="*/ 680464 h 2660442"/>
                    <a:gd name="connsiteX9" fmla="*/ 281125 w 3183555"/>
                    <a:gd name="connsiteY9" fmla="*/ 649832 h 2660442"/>
                    <a:gd name="connsiteX10" fmla="*/ 0 w 3183555"/>
                    <a:gd name="connsiteY10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41560 w 3183555"/>
                    <a:gd name="connsiteY7" fmla="*/ 1220493 h 2660442"/>
                    <a:gd name="connsiteX8" fmla="*/ 1297729 w 3183555"/>
                    <a:gd name="connsiteY8" fmla="*/ 680464 h 2660442"/>
                    <a:gd name="connsiteX9" fmla="*/ 281125 w 3183555"/>
                    <a:gd name="connsiteY9" fmla="*/ 649832 h 2660442"/>
                    <a:gd name="connsiteX10" fmla="*/ 0 w 3183555"/>
                    <a:gd name="connsiteY10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41560 w 3183555"/>
                    <a:gd name="connsiteY7" fmla="*/ 1220493 h 2660442"/>
                    <a:gd name="connsiteX8" fmla="*/ 1297729 w 3183555"/>
                    <a:gd name="connsiteY8" fmla="*/ 680464 h 2660442"/>
                    <a:gd name="connsiteX9" fmla="*/ 281125 w 3183555"/>
                    <a:gd name="connsiteY9" fmla="*/ 649832 h 2660442"/>
                    <a:gd name="connsiteX10" fmla="*/ 0 w 3183555"/>
                    <a:gd name="connsiteY10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41560 w 3183555"/>
                    <a:gd name="connsiteY7" fmla="*/ 1220493 h 2660442"/>
                    <a:gd name="connsiteX8" fmla="*/ 1297729 w 3183555"/>
                    <a:gd name="connsiteY8" fmla="*/ 680464 h 2660442"/>
                    <a:gd name="connsiteX9" fmla="*/ 281125 w 3183555"/>
                    <a:gd name="connsiteY9" fmla="*/ 649832 h 2660442"/>
                    <a:gd name="connsiteX10" fmla="*/ 0 w 3183555"/>
                    <a:gd name="connsiteY10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41560 w 3183555"/>
                    <a:gd name="connsiteY7" fmla="*/ 1220493 h 2660442"/>
                    <a:gd name="connsiteX8" fmla="*/ 1297729 w 3183555"/>
                    <a:gd name="connsiteY8" fmla="*/ 680464 h 2660442"/>
                    <a:gd name="connsiteX9" fmla="*/ 281125 w 3183555"/>
                    <a:gd name="connsiteY9" fmla="*/ 649832 h 2660442"/>
                    <a:gd name="connsiteX10" fmla="*/ 0 w 3183555"/>
                    <a:gd name="connsiteY10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00160 w 3183555"/>
                    <a:gd name="connsiteY7" fmla="*/ 1176949 h 2660442"/>
                    <a:gd name="connsiteX8" fmla="*/ 1297729 w 3183555"/>
                    <a:gd name="connsiteY8" fmla="*/ 680464 h 2660442"/>
                    <a:gd name="connsiteX9" fmla="*/ 281125 w 3183555"/>
                    <a:gd name="connsiteY9" fmla="*/ 649832 h 2660442"/>
                    <a:gd name="connsiteX10" fmla="*/ 0 w 3183555"/>
                    <a:gd name="connsiteY10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37462 w 3183555"/>
                    <a:gd name="connsiteY7" fmla="*/ 1308511 h 2660442"/>
                    <a:gd name="connsiteX8" fmla="*/ 2100160 w 3183555"/>
                    <a:gd name="connsiteY8" fmla="*/ 1176949 h 2660442"/>
                    <a:gd name="connsiteX9" fmla="*/ 1297729 w 3183555"/>
                    <a:gd name="connsiteY9" fmla="*/ 680464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37462 w 3183555"/>
                    <a:gd name="connsiteY7" fmla="*/ 1308511 h 2660442"/>
                    <a:gd name="connsiteX8" fmla="*/ 2057689 w 3183555"/>
                    <a:gd name="connsiteY8" fmla="*/ 1175877 h 2660442"/>
                    <a:gd name="connsiteX9" fmla="*/ 1297729 w 3183555"/>
                    <a:gd name="connsiteY9" fmla="*/ 680464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63725 w 3183555"/>
                    <a:gd name="connsiteY7" fmla="*/ 1307925 h 2660442"/>
                    <a:gd name="connsiteX8" fmla="*/ 2057689 w 3183555"/>
                    <a:gd name="connsiteY8" fmla="*/ 1175877 h 2660442"/>
                    <a:gd name="connsiteX9" fmla="*/ 1297729 w 3183555"/>
                    <a:gd name="connsiteY9" fmla="*/ 680464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63725 w 3183555"/>
                    <a:gd name="connsiteY7" fmla="*/ 1307925 h 2660442"/>
                    <a:gd name="connsiteX8" fmla="*/ 2057689 w 3183555"/>
                    <a:gd name="connsiteY8" fmla="*/ 1175877 h 2660442"/>
                    <a:gd name="connsiteX9" fmla="*/ 1297729 w 3183555"/>
                    <a:gd name="connsiteY9" fmla="*/ 680464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63725 w 3183555"/>
                    <a:gd name="connsiteY7" fmla="*/ 1307925 h 2660442"/>
                    <a:gd name="connsiteX8" fmla="*/ 2057689 w 3183555"/>
                    <a:gd name="connsiteY8" fmla="*/ 1175877 h 2660442"/>
                    <a:gd name="connsiteX9" fmla="*/ 1297729 w 3183555"/>
                    <a:gd name="connsiteY9" fmla="*/ 680464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63725 w 3183555"/>
                    <a:gd name="connsiteY7" fmla="*/ 1307925 h 2660442"/>
                    <a:gd name="connsiteX8" fmla="*/ 2057689 w 3183555"/>
                    <a:gd name="connsiteY8" fmla="*/ 1175877 h 2660442"/>
                    <a:gd name="connsiteX9" fmla="*/ 1297729 w 3183555"/>
                    <a:gd name="connsiteY9" fmla="*/ 680464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63725 w 3183555"/>
                    <a:gd name="connsiteY7" fmla="*/ 1307925 h 2660442"/>
                    <a:gd name="connsiteX8" fmla="*/ 2057689 w 3183555"/>
                    <a:gd name="connsiteY8" fmla="*/ 1175877 h 2660442"/>
                    <a:gd name="connsiteX9" fmla="*/ 1297729 w 3183555"/>
                    <a:gd name="connsiteY9" fmla="*/ 680464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63725 w 3183555"/>
                    <a:gd name="connsiteY7" fmla="*/ 1307925 h 2660442"/>
                    <a:gd name="connsiteX8" fmla="*/ 2057689 w 3183555"/>
                    <a:gd name="connsiteY8" fmla="*/ 1175877 h 2660442"/>
                    <a:gd name="connsiteX9" fmla="*/ 1297729 w 3183555"/>
                    <a:gd name="connsiteY9" fmla="*/ 680464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83555"/>
                    <a:gd name="connsiteY0" fmla="*/ 368707 h 2660442"/>
                    <a:gd name="connsiteX1" fmla="*/ 281125 w 3183555"/>
                    <a:gd name="connsiteY1" fmla="*/ 87582 h 2660442"/>
                    <a:gd name="connsiteX2" fmla="*/ 1551251 w 3183555"/>
                    <a:gd name="connsiteY2" fmla="*/ 2035 h 2660442"/>
                    <a:gd name="connsiteX3" fmla="*/ 2834708 w 3183555"/>
                    <a:gd name="connsiteY3" fmla="*/ 634698 h 2660442"/>
                    <a:gd name="connsiteX4" fmla="*/ 3133102 w 3183555"/>
                    <a:gd name="connsiteY4" fmla="*/ 1143459 h 2660442"/>
                    <a:gd name="connsiteX5" fmla="*/ 3107097 w 3183555"/>
                    <a:gd name="connsiteY5" fmla="*/ 1444148 h 2660442"/>
                    <a:gd name="connsiteX6" fmla="*/ 2513317 w 3183555"/>
                    <a:gd name="connsiteY6" fmla="*/ 2660442 h 2660442"/>
                    <a:gd name="connsiteX7" fmla="*/ 2163725 w 3183555"/>
                    <a:gd name="connsiteY7" fmla="*/ 1307925 h 2660442"/>
                    <a:gd name="connsiteX8" fmla="*/ 2057689 w 3183555"/>
                    <a:gd name="connsiteY8" fmla="*/ 1175877 h 2660442"/>
                    <a:gd name="connsiteX9" fmla="*/ 1297729 w 3183555"/>
                    <a:gd name="connsiteY9" fmla="*/ 680464 h 2660442"/>
                    <a:gd name="connsiteX10" fmla="*/ 281125 w 3183555"/>
                    <a:gd name="connsiteY10" fmla="*/ 649832 h 2660442"/>
                    <a:gd name="connsiteX11" fmla="*/ 0 w 3183555"/>
                    <a:gd name="connsiteY11" fmla="*/ 368707 h 2660442"/>
                    <a:gd name="connsiteX0" fmla="*/ 0 w 3147141"/>
                    <a:gd name="connsiteY0" fmla="*/ 368707 h 2660442"/>
                    <a:gd name="connsiteX1" fmla="*/ 281125 w 3147141"/>
                    <a:gd name="connsiteY1" fmla="*/ 87582 h 2660442"/>
                    <a:gd name="connsiteX2" fmla="*/ 1551251 w 3147141"/>
                    <a:gd name="connsiteY2" fmla="*/ 2035 h 2660442"/>
                    <a:gd name="connsiteX3" fmla="*/ 2834708 w 3147141"/>
                    <a:gd name="connsiteY3" fmla="*/ 634698 h 2660442"/>
                    <a:gd name="connsiteX4" fmla="*/ 3133102 w 3147141"/>
                    <a:gd name="connsiteY4" fmla="*/ 1143459 h 2660442"/>
                    <a:gd name="connsiteX5" fmla="*/ 3044076 w 3147141"/>
                    <a:gd name="connsiteY5" fmla="*/ 2603756 h 2660442"/>
                    <a:gd name="connsiteX6" fmla="*/ 2513317 w 3147141"/>
                    <a:gd name="connsiteY6" fmla="*/ 2660442 h 2660442"/>
                    <a:gd name="connsiteX7" fmla="*/ 2163725 w 3147141"/>
                    <a:gd name="connsiteY7" fmla="*/ 1307925 h 2660442"/>
                    <a:gd name="connsiteX8" fmla="*/ 2057689 w 3147141"/>
                    <a:gd name="connsiteY8" fmla="*/ 1175877 h 2660442"/>
                    <a:gd name="connsiteX9" fmla="*/ 1297729 w 3147141"/>
                    <a:gd name="connsiteY9" fmla="*/ 680464 h 2660442"/>
                    <a:gd name="connsiteX10" fmla="*/ 281125 w 3147141"/>
                    <a:gd name="connsiteY10" fmla="*/ 649832 h 2660442"/>
                    <a:gd name="connsiteX11" fmla="*/ 0 w 3147141"/>
                    <a:gd name="connsiteY11" fmla="*/ 368707 h 2660442"/>
                    <a:gd name="connsiteX0" fmla="*/ 0 w 3147141"/>
                    <a:gd name="connsiteY0" fmla="*/ 368707 h 2820415"/>
                    <a:gd name="connsiteX1" fmla="*/ 281125 w 3147141"/>
                    <a:gd name="connsiteY1" fmla="*/ 87582 h 2820415"/>
                    <a:gd name="connsiteX2" fmla="*/ 1551251 w 3147141"/>
                    <a:gd name="connsiteY2" fmla="*/ 2035 h 2820415"/>
                    <a:gd name="connsiteX3" fmla="*/ 2834708 w 3147141"/>
                    <a:gd name="connsiteY3" fmla="*/ 634698 h 2820415"/>
                    <a:gd name="connsiteX4" fmla="*/ 3133102 w 3147141"/>
                    <a:gd name="connsiteY4" fmla="*/ 1143459 h 2820415"/>
                    <a:gd name="connsiteX5" fmla="*/ 3044076 w 3147141"/>
                    <a:gd name="connsiteY5" fmla="*/ 2603756 h 2820415"/>
                    <a:gd name="connsiteX6" fmla="*/ 2513317 w 3147141"/>
                    <a:gd name="connsiteY6" fmla="*/ 2660442 h 2820415"/>
                    <a:gd name="connsiteX7" fmla="*/ 2163725 w 3147141"/>
                    <a:gd name="connsiteY7" fmla="*/ 1307925 h 2820415"/>
                    <a:gd name="connsiteX8" fmla="*/ 2057689 w 3147141"/>
                    <a:gd name="connsiteY8" fmla="*/ 1175877 h 2820415"/>
                    <a:gd name="connsiteX9" fmla="*/ 1297729 w 3147141"/>
                    <a:gd name="connsiteY9" fmla="*/ 680464 h 2820415"/>
                    <a:gd name="connsiteX10" fmla="*/ 281125 w 3147141"/>
                    <a:gd name="connsiteY10" fmla="*/ 649832 h 2820415"/>
                    <a:gd name="connsiteX11" fmla="*/ 0 w 3147141"/>
                    <a:gd name="connsiteY11" fmla="*/ 368707 h 2820415"/>
                    <a:gd name="connsiteX0" fmla="*/ 0 w 3147141"/>
                    <a:gd name="connsiteY0" fmla="*/ 368707 h 2823377"/>
                    <a:gd name="connsiteX1" fmla="*/ 281125 w 3147141"/>
                    <a:gd name="connsiteY1" fmla="*/ 87582 h 2823377"/>
                    <a:gd name="connsiteX2" fmla="*/ 1551251 w 3147141"/>
                    <a:gd name="connsiteY2" fmla="*/ 2035 h 2823377"/>
                    <a:gd name="connsiteX3" fmla="*/ 2834708 w 3147141"/>
                    <a:gd name="connsiteY3" fmla="*/ 634698 h 2823377"/>
                    <a:gd name="connsiteX4" fmla="*/ 3133102 w 3147141"/>
                    <a:gd name="connsiteY4" fmla="*/ 1143459 h 2823377"/>
                    <a:gd name="connsiteX5" fmla="*/ 3044076 w 3147141"/>
                    <a:gd name="connsiteY5" fmla="*/ 2603756 h 2823377"/>
                    <a:gd name="connsiteX6" fmla="*/ 2513317 w 3147141"/>
                    <a:gd name="connsiteY6" fmla="*/ 2660442 h 2823377"/>
                    <a:gd name="connsiteX7" fmla="*/ 2163725 w 3147141"/>
                    <a:gd name="connsiteY7" fmla="*/ 1307925 h 2823377"/>
                    <a:gd name="connsiteX8" fmla="*/ 2057689 w 3147141"/>
                    <a:gd name="connsiteY8" fmla="*/ 1175877 h 2823377"/>
                    <a:gd name="connsiteX9" fmla="*/ 1297729 w 3147141"/>
                    <a:gd name="connsiteY9" fmla="*/ 680464 h 2823377"/>
                    <a:gd name="connsiteX10" fmla="*/ 281125 w 3147141"/>
                    <a:gd name="connsiteY10" fmla="*/ 649832 h 2823377"/>
                    <a:gd name="connsiteX11" fmla="*/ 0 w 3147141"/>
                    <a:gd name="connsiteY11" fmla="*/ 368707 h 2823377"/>
                    <a:gd name="connsiteX0" fmla="*/ 0 w 3163013"/>
                    <a:gd name="connsiteY0" fmla="*/ 368707 h 2823377"/>
                    <a:gd name="connsiteX1" fmla="*/ 281125 w 3163013"/>
                    <a:gd name="connsiteY1" fmla="*/ 87582 h 2823377"/>
                    <a:gd name="connsiteX2" fmla="*/ 1551251 w 3163013"/>
                    <a:gd name="connsiteY2" fmla="*/ 2035 h 2823377"/>
                    <a:gd name="connsiteX3" fmla="*/ 2834708 w 3163013"/>
                    <a:gd name="connsiteY3" fmla="*/ 634698 h 2823377"/>
                    <a:gd name="connsiteX4" fmla="*/ 3133102 w 3163013"/>
                    <a:gd name="connsiteY4" fmla="*/ 1143459 h 2823377"/>
                    <a:gd name="connsiteX5" fmla="*/ 3142486 w 3163013"/>
                    <a:gd name="connsiteY5" fmla="*/ 1825737 h 2823377"/>
                    <a:gd name="connsiteX6" fmla="*/ 3044076 w 3163013"/>
                    <a:gd name="connsiteY6" fmla="*/ 2603756 h 2823377"/>
                    <a:gd name="connsiteX7" fmla="*/ 2513317 w 3163013"/>
                    <a:gd name="connsiteY7" fmla="*/ 2660442 h 2823377"/>
                    <a:gd name="connsiteX8" fmla="*/ 2163725 w 3163013"/>
                    <a:gd name="connsiteY8" fmla="*/ 1307925 h 2823377"/>
                    <a:gd name="connsiteX9" fmla="*/ 2057689 w 3163013"/>
                    <a:gd name="connsiteY9" fmla="*/ 1175877 h 2823377"/>
                    <a:gd name="connsiteX10" fmla="*/ 1297729 w 3163013"/>
                    <a:gd name="connsiteY10" fmla="*/ 680464 h 2823377"/>
                    <a:gd name="connsiteX11" fmla="*/ 281125 w 3163013"/>
                    <a:gd name="connsiteY11" fmla="*/ 649832 h 2823377"/>
                    <a:gd name="connsiteX12" fmla="*/ 0 w 3163013"/>
                    <a:gd name="connsiteY12" fmla="*/ 368707 h 2823377"/>
                    <a:gd name="connsiteX0" fmla="*/ 0 w 3861614"/>
                    <a:gd name="connsiteY0" fmla="*/ 368707 h 2823377"/>
                    <a:gd name="connsiteX1" fmla="*/ 281125 w 3861614"/>
                    <a:gd name="connsiteY1" fmla="*/ 87582 h 2823377"/>
                    <a:gd name="connsiteX2" fmla="*/ 1551251 w 3861614"/>
                    <a:gd name="connsiteY2" fmla="*/ 2035 h 2823377"/>
                    <a:gd name="connsiteX3" fmla="*/ 2834708 w 3861614"/>
                    <a:gd name="connsiteY3" fmla="*/ 634698 h 2823377"/>
                    <a:gd name="connsiteX4" fmla="*/ 3133102 w 3861614"/>
                    <a:gd name="connsiteY4" fmla="*/ 1143459 h 2823377"/>
                    <a:gd name="connsiteX5" fmla="*/ 3861379 w 3861614"/>
                    <a:gd name="connsiteY5" fmla="*/ 2066375 h 2823377"/>
                    <a:gd name="connsiteX6" fmla="*/ 3044076 w 3861614"/>
                    <a:gd name="connsiteY6" fmla="*/ 2603756 h 2823377"/>
                    <a:gd name="connsiteX7" fmla="*/ 2513317 w 3861614"/>
                    <a:gd name="connsiteY7" fmla="*/ 2660442 h 2823377"/>
                    <a:gd name="connsiteX8" fmla="*/ 2163725 w 3861614"/>
                    <a:gd name="connsiteY8" fmla="*/ 1307925 h 2823377"/>
                    <a:gd name="connsiteX9" fmla="*/ 2057689 w 3861614"/>
                    <a:gd name="connsiteY9" fmla="*/ 1175877 h 2823377"/>
                    <a:gd name="connsiteX10" fmla="*/ 1297729 w 3861614"/>
                    <a:gd name="connsiteY10" fmla="*/ 680464 h 2823377"/>
                    <a:gd name="connsiteX11" fmla="*/ 281125 w 3861614"/>
                    <a:gd name="connsiteY11" fmla="*/ 649832 h 2823377"/>
                    <a:gd name="connsiteX12" fmla="*/ 0 w 3861614"/>
                    <a:gd name="connsiteY12" fmla="*/ 368707 h 2823377"/>
                    <a:gd name="connsiteX0" fmla="*/ 0 w 3868006"/>
                    <a:gd name="connsiteY0" fmla="*/ 368707 h 2823377"/>
                    <a:gd name="connsiteX1" fmla="*/ 281125 w 3868006"/>
                    <a:gd name="connsiteY1" fmla="*/ 87582 h 2823377"/>
                    <a:gd name="connsiteX2" fmla="*/ 1551251 w 3868006"/>
                    <a:gd name="connsiteY2" fmla="*/ 2035 h 2823377"/>
                    <a:gd name="connsiteX3" fmla="*/ 2834708 w 3868006"/>
                    <a:gd name="connsiteY3" fmla="*/ 634698 h 2823377"/>
                    <a:gd name="connsiteX4" fmla="*/ 3133102 w 3868006"/>
                    <a:gd name="connsiteY4" fmla="*/ 1143459 h 2823377"/>
                    <a:gd name="connsiteX5" fmla="*/ 3867773 w 3868006"/>
                    <a:gd name="connsiteY5" fmla="*/ 2035912 h 2823377"/>
                    <a:gd name="connsiteX6" fmla="*/ 3044076 w 3868006"/>
                    <a:gd name="connsiteY6" fmla="*/ 2603756 h 2823377"/>
                    <a:gd name="connsiteX7" fmla="*/ 2513317 w 3868006"/>
                    <a:gd name="connsiteY7" fmla="*/ 2660442 h 2823377"/>
                    <a:gd name="connsiteX8" fmla="*/ 2163725 w 3868006"/>
                    <a:gd name="connsiteY8" fmla="*/ 1307925 h 2823377"/>
                    <a:gd name="connsiteX9" fmla="*/ 2057689 w 3868006"/>
                    <a:gd name="connsiteY9" fmla="*/ 1175877 h 2823377"/>
                    <a:gd name="connsiteX10" fmla="*/ 1297729 w 3868006"/>
                    <a:gd name="connsiteY10" fmla="*/ 680464 h 2823377"/>
                    <a:gd name="connsiteX11" fmla="*/ 281125 w 3868006"/>
                    <a:gd name="connsiteY11" fmla="*/ 649832 h 2823377"/>
                    <a:gd name="connsiteX12" fmla="*/ 0 w 3868006"/>
                    <a:gd name="connsiteY12" fmla="*/ 368707 h 2823377"/>
                    <a:gd name="connsiteX0" fmla="*/ 0 w 3868006"/>
                    <a:gd name="connsiteY0" fmla="*/ 368707 h 2823377"/>
                    <a:gd name="connsiteX1" fmla="*/ 281125 w 3868006"/>
                    <a:gd name="connsiteY1" fmla="*/ 87582 h 2823377"/>
                    <a:gd name="connsiteX2" fmla="*/ 1551251 w 3868006"/>
                    <a:gd name="connsiteY2" fmla="*/ 2035 h 2823377"/>
                    <a:gd name="connsiteX3" fmla="*/ 2834708 w 3868006"/>
                    <a:gd name="connsiteY3" fmla="*/ 634698 h 2823377"/>
                    <a:gd name="connsiteX4" fmla="*/ 3133102 w 3868006"/>
                    <a:gd name="connsiteY4" fmla="*/ 1143459 h 2823377"/>
                    <a:gd name="connsiteX5" fmla="*/ 3867773 w 3868006"/>
                    <a:gd name="connsiteY5" fmla="*/ 2035912 h 2823377"/>
                    <a:gd name="connsiteX6" fmla="*/ 3044076 w 3868006"/>
                    <a:gd name="connsiteY6" fmla="*/ 2603756 h 2823377"/>
                    <a:gd name="connsiteX7" fmla="*/ 2513317 w 3868006"/>
                    <a:gd name="connsiteY7" fmla="*/ 2660442 h 2823377"/>
                    <a:gd name="connsiteX8" fmla="*/ 2163725 w 3868006"/>
                    <a:gd name="connsiteY8" fmla="*/ 1307925 h 2823377"/>
                    <a:gd name="connsiteX9" fmla="*/ 2057689 w 3868006"/>
                    <a:gd name="connsiteY9" fmla="*/ 1175877 h 2823377"/>
                    <a:gd name="connsiteX10" fmla="*/ 1297729 w 3868006"/>
                    <a:gd name="connsiteY10" fmla="*/ 680464 h 2823377"/>
                    <a:gd name="connsiteX11" fmla="*/ 281125 w 3868006"/>
                    <a:gd name="connsiteY11" fmla="*/ 649832 h 2823377"/>
                    <a:gd name="connsiteX12" fmla="*/ 0 w 3868006"/>
                    <a:gd name="connsiteY12" fmla="*/ 368707 h 2823377"/>
                    <a:gd name="connsiteX0" fmla="*/ 0 w 3868006"/>
                    <a:gd name="connsiteY0" fmla="*/ 368707 h 2823377"/>
                    <a:gd name="connsiteX1" fmla="*/ 281125 w 3868006"/>
                    <a:gd name="connsiteY1" fmla="*/ 87582 h 2823377"/>
                    <a:gd name="connsiteX2" fmla="*/ 1551251 w 3868006"/>
                    <a:gd name="connsiteY2" fmla="*/ 2035 h 2823377"/>
                    <a:gd name="connsiteX3" fmla="*/ 2834708 w 3868006"/>
                    <a:gd name="connsiteY3" fmla="*/ 634698 h 2823377"/>
                    <a:gd name="connsiteX4" fmla="*/ 3133102 w 3868006"/>
                    <a:gd name="connsiteY4" fmla="*/ 1143459 h 2823377"/>
                    <a:gd name="connsiteX5" fmla="*/ 3867773 w 3868006"/>
                    <a:gd name="connsiteY5" fmla="*/ 2035912 h 2823377"/>
                    <a:gd name="connsiteX6" fmla="*/ 3044076 w 3868006"/>
                    <a:gd name="connsiteY6" fmla="*/ 2603756 h 2823377"/>
                    <a:gd name="connsiteX7" fmla="*/ 2513317 w 3868006"/>
                    <a:gd name="connsiteY7" fmla="*/ 2660442 h 2823377"/>
                    <a:gd name="connsiteX8" fmla="*/ 2163725 w 3868006"/>
                    <a:gd name="connsiteY8" fmla="*/ 1307925 h 2823377"/>
                    <a:gd name="connsiteX9" fmla="*/ 2057689 w 3868006"/>
                    <a:gd name="connsiteY9" fmla="*/ 1175877 h 2823377"/>
                    <a:gd name="connsiteX10" fmla="*/ 1297729 w 3868006"/>
                    <a:gd name="connsiteY10" fmla="*/ 680464 h 2823377"/>
                    <a:gd name="connsiteX11" fmla="*/ 281125 w 3868006"/>
                    <a:gd name="connsiteY11" fmla="*/ 649832 h 2823377"/>
                    <a:gd name="connsiteX12" fmla="*/ 0 w 3868006"/>
                    <a:gd name="connsiteY12" fmla="*/ 368707 h 2823377"/>
                    <a:gd name="connsiteX0" fmla="*/ 0 w 3868006"/>
                    <a:gd name="connsiteY0" fmla="*/ 368707 h 2823377"/>
                    <a:gd name="connsiteX1" fmla="*/ 281125 w 3868006"/>
                    <a:gd name="connsiteY1" fmla="*/ 87582 h 2823377"/>
                    <a:gd name="connsiteX2" fmla="*/ 1551251 w 3868006"/>
                    <a:gd name="connsiteY2" fmla="*/ 2035 h 2823377"/>
                    <a:gd name="connsiteX3" fmla="*/ 2834708 w 3868006"/>
                    <a:gd name="connsiteY3" fmla="*/ 634698 h 2823377"/>
                    <a:gd name="connsiteX4" fmla="*/ 3133102 w 3868006"/>
                    <a:gd name="connsiteY4" fmla="*/ 1143459 h 2823377"/>
                    <a:gd name="connsiteX5" fmla="*/ 3867773 w 3868006"/>
                    <a:gd name="connsiteY5" fmla="*/ 2035912 h 2823377"/>
                    <a:gd name="connsiteX6" fmla="*/ 3044076 w 3868006"/>
                    <a:gd name="connsiteY6" fmla="*/ 2603756 h 2823377"/>
                    <a:gd name="connsiteX7" fmla="*/ 2513317 w 3868006"/>
                    <a:gd name="connsiteY7" fmla="*/ 2660442 h 2823377"/>
                    <a:gd name="connsiteX8" fmla="*/ 2163725 w 3868006"/>
                    <a:gd name="connsiteY8" fmla="*/ 1307925 h 2823377"/>
                    <a:gd name="connsiteX9" fmla="*/ 2057689 w 3868006"/>
                    <a:gd name="connsiteY9" fmla="*/ 1175877 h 2823377"/>
                    <a:gd name="connsiteX10" fmla="*/ 1297729 w 3868006"/>
                    <a:gd name="connsiteY10" fmla="*/ 680464 h 2823377"/>
                    <a:gd name="connsiteX11" fmla="*/ 281125 w 3868006"/>
                    <a:gd name="connsiteY11" fmla="*/ 649832 h 2823377"/>
                    <a:gd name="connsiteX12" fmla="*/ 0 w 3868006"/>
                    <a:gd name="connsiteY12" fmla="*/ 368707 h 2823377"/>
                    <a:gd name="connsiteX0" fmla="*/ 0 w 3868006"/>
                    <a:gd name="connsiteY0" fmla="*/ 368707 h 2825247"/>
                    <a:gd name="connsiteX1" fmla="*/ 281125 w 3868006"/>
                    <a:gd name="connsiteY1" fmla="*/ 87582 h 2825247"/>
                    <a:gd name="connsiteX2" fmla="*/ 1551251 w 3868006"/>
                    <a:gd name="connsiteY2" fmla="*/ 2035 h 2825247"/>
                    <a:gd name="connsiteX3" fmla="*/ 2834708 w 3868006"/>
                    <a:gd name="connsiteY3" fmla="*/ 634698 h 2825247"/>
                    <a:gd name="connsiteX4" fmla="*/ 3133102 w 3868006"/>
                    <a:gd name="connsiteY4" fmla="*/ 1143459 h 2825247"/>
                    <a:gd name="connsiteX5" fmla="*/ 3867773 w 3868006"/>
                    <a:gd name="connsiteY5" fmla="*/ 2035912 h 2825247"/>
                    <a:gd name="connsiteX6" fmla="*/ 3056379 w 3868006"/>
                    <a:gd name="connsiteY6" fmla="*/ 2611566 h 2825247"/>
                    <a:gd name="connsiteX7" fmla="*/ 2513317 w 3868006"/>
                    <a:gd name="connsiteY7" fmla="*/ 2660442 h 2825247"/>
                    <a:gd name="connsiteX8" fmla="*/ 2163725 w 3868006"/>
                    <a:gd name="connsiteY8" fmla="*/ 1307925 h 2825247"/>
                    <a:gd name="connsiteX9" fmla="*/ 2057689 w 3868006"/>
                    <a:gd name="connsiteY9" fmla="*/ 1175877 h 2825247"/>
                    <a:gd name="connsiteX10" fmla="*/ 1297729 w 3868006"/>
                    <a:gd name="connsiteY10" fmla="*/ 680464 h 2825247"/>
                    <a:gd name="connsiteX11" fmla="*/ 281125 w 3868006"/>
                    <a:gd name="connsiteY11" fmla="*/ 649832 h 2825247"/>
                    <a:gd name="connsiteX12" fmla="*/ 0 w 3868006"/>
                    <a:gd name="connsiteY12" fmla="*/ 368707 h 2825247"/>
                    <a:gd name="connsiteX0" fmla="*/ 0 w 3868637"/>
                    <a:gd name="connsiteY0" fmla="*/ 368707 h 2825247"/>
                    <a:gd name="connsiteX1" fmla="*/ 281125 w 3868637"/>
                    <a:gd name="connsiteY1" fmla="*/ 87582 h 2825247"/>
                    <a:gd name="connsiteX2" fmla="*/ 1551251 w 3868637"/>
                    <a:gd name="connsiteY2" fmla="*/ 2035 h 2825247"/>
                    <a:gd name="connsiteX3" fmla="*/ 2834708 w 3868637"/>
                    <a:gd name="connsiteY3" fmla="*/ 634698 h 2825247"/>
                    <a:gd name="connsiteX4" fmla="*/ 3650898 w 3868637"/>
                    <a:gd name="connsiteY4" fmla="*/ 932790 h 2825247"/>
                    <a:gd name="connsiteX5" fmla="*/ 3867773 w 3868637"/>
                    <a:gd name="connsiteY5" fmla="*/ 2035912 h 2825247"/>
                    <a:gd name="connsiteX6" fmla="*/ 3056379 w 3868637"/>
                    <a:gd name="connsiteY6" fmla="*/ 2611566 h 2825247"/>
                    <a:gd name="connsiteX7" fmla="*/ 2513317 w 3868637"/>
                    <a:gd name="connsiteY7" fmla="*/ 2660442 h 2825247"/>
                    <a:gd name="connsiteX8" fmla="*/ 2163725 w 3868637"/>
                    <a:gd name="connsiteY8" fmla="*/ 1307925 h 2825247"/>
                    <a:gd name="connsiteX9" fmla="*/ 2057689 w 3868637"/>
                    <a:gd name="connsiteY9" fmla="*/ 1175877 h 2825247"/>
                    <a:gd name="connsiteX10" fmla="*/ 1297729 w 3868637"/>
                    <a:gd name="connsiteY10" fmla="*/ 680464 h 2825247"/>
                    <a:gd name="connsiteX11" fmla="*/ 281125 w 3868637"/>
                    <a:gd name="connsiteY11" fmla="*/ 649832 h 2825247"/>
                    <a:gd name="connsiteX12" fmla="*/ 0 w 3868637"/>
                    <a:gd name="connsiteY12" fmla="*/ 368707 h 2825247"/>
                    <a:gd name="connsiteX0" fmla="*/ 0 w 3841103"/>
                    <a:gd name="connsiteY0" fmla="*/ 368707 h 2825247"/>
                    <a:gd name="connsiteX1" fmla="*/ 281125 w 3841103"/>
                    <a:gd name="connsiteY1" fmla="*/ 87582 h 2825247"/>
                    <a:gd name="connsiteX2" fmla="*/ 1551251 w 3841103"/>
                    <a:gd name="connsiteY2" fmla="*/ 2035 h 2825247"/>
                    <a:gd name="connsiteX3" fmla="*/ 2834708 w 3841103"/>
                    <a:gd name="connsiteY3" fmla="*/ 634698 h 2825247"/>
                    <a:gd name="connsiteX4" fmla="*/ 3650898 w 3841103"/>
                    <a:gd name="connsiteY4" fmla="*/ 932790 h 2825247"/>
                    <a:gd name="connsiteX5" fmla="*/ 3840093 w 3841103"/>
                    <a:gd name="connsiteY5" fmla="*/ 2018339 h 2825247"/>
                    <a:gd name="connsiteX6" fmla="*/ 3056379 w 3841103"/>
                    <a:gd name="connsiteY6" fmla="*/ 2611566 h 2825247"/>
                    <a:gd name="connsiteX7" fmla="*/ 2513317 w 3841103"/>
                    <a:gd name="connsiteY7" fmla="*/ 2660442 h 2825247"/>
                    <a:gd name="connsiteX8" fmla="*/ 2163725 w 3841103"/>
                    <a:gd name="connsiteY8" fmla="*/ 1307925 h 2825247"/>
                    <a:gd name="connsiteX9" fmla="*/ 2057689 w 3841103"/>
                    <a:gd name="connsiteY9" fmla="*/ 1175877 h 2825247"/>
                    <a:gd name="connsiteX10" fmla="*/ 1297729 w 3841103"/>
                    <a:gd name="connsiteY10" fmla="*/ 680464 h 2825247"/>
                    <a:gd name="connsiteX11" fmla="*/ 281125 w 3841103"/>
                    <a:gd name="connsiteY11" fmla="*/ 649832 h 2825247"/>
                    <a:gd name="connsiteX12" fmla="*/ 0 w 3841103"/>
                    <a:gd name="connsiteY12" fmla="*/ 368707 h 2825247"/>
                    <a:gd name="connsiteX0" fmla="*/ 0 w 3841103"/>
                    <a:gd name="connsiteY0" fmla="*/ 368707 h 2825247"/>
                    <a:gd name="connsiteX1" fmla="*/ 281125 w 3841103"/>
                    <a:gd name="connsiteY1" fmla="*/ 87582 h 2825247"/>
                    <a:gd name="connsiteX2" fmla="*/ 1551251 w 3841103"/>
                    <a:gd name="connsiteY2" fmla="*/ 2035 h 2825247"/>
                    <a:gd name="connsiteX3" fmla="*/ 2834708 w 3841103"/>
                    <a:gd name="connsiteY3" fmla="*/ 634698 h 2825247"/>
                    <a:gd name="connsiteX4" fmla="*/ 3650898 w 3841103"/>
                    <a:gd name="connsiteY4" fmla="*/ 932790 h 2825247"/>
                    <a:gd name="connsiteX5" fmla="*/ 3840093 w 3841103"/>
                    <a:gd name="connsiteY5" fmla="*/ 2018339 h 2825247"/>
                    <a:gd name="connsiteX6" fmla="*/ 3056379 w 3841103"/>
                    <a:gd name="connsiteY6" fmla="*/ 2611566 h 2825247"/>
                    <a:gd name="connsiteX7" fmla="*/ 2513317 w 3841103"/>
                    <a:gd name="connsiteY7" fmla="*/ 2660442 h 2825247"/>
                    <a:gd name="connsiteX8" fmla="*/ 2163725 w 3841103"/>
                    <a:gd name="connsiteY8" fmla="*/ 1307925 h 2825247"/>
                    <a:gd name="connsiteX9" fmla="*/ 2057689 w 3841103"/>
                    <a:gd name="connsiteY9" fmla="*/ 1175877 h 2825247"/>
                    <a:gd name="connsiteX10" fmla="*/ 1297729 w 3841103"/>
                    <a:gd name="connsiteY10" fmla="*/ 680464 h 2825247"/>
                    <a:gd name="connsiteX11" fmla="*/ 281125 w 3841103"/>
                    <a:gd name="connsiteY11" fmla="*/ 649832 h 2825247"/>
                    <a:gd name="connsiteX12" fmla="*/ 0 w 3841103"/>
                    <a:gd name="connsiteY12" fmla="*/ 368707 h 2825247"/>
                    <a:gd name="connsiteX0" fmla="*/ 0 w 3841103"/>
                    <a:gd name="connsiteY0" fmla="*/ 368707 h 2825247"/>
                    <a:gd name="connsiteX1" fmla="*/ 281125 w 3841103"/>
                    <a:gd name="connsiteY1" fmla="*/ 87582 h 2825247"/>
                    <a:gd name="connsiteX2" fmla="*/ 1551251 w 3841103"/>
                    <a:gd name="connsiteY2" fmla="*/ 2035 h 2825247"/>
                    <a:gd name="connsiteX3" fmla="*/ 2834708 w 3841103"/>
                    <a:gd name="connsiteY3" fmla="*/ 634698 h 2825247"/>
                    <a:gd name="connsiteX4" fmla="*/ 3650898 w 3841103"/>
                    <a:gd name="connsiteY4" fmla="*/ 932790 h 2825247"/>
                    <a:gd name="connsiteX5" fmla="*/ 3840093 w 3841103"/>
                    <a:gd name="connsiteY5" fmla="*/ 2018339 h 2825247"/>
                    <a:gd name="connsiteX6" fmla="*/ 3056379 w 3841103"/>
                    <a:gd name="connsiteY6" fmla="*/ 2611566 h 2825247"/>
                    <a:gd name="connsiteX7" fmla="*/ 2513317 w 3841103"/>
                    <a:gd name="connsiteY7" fmla="*/ 2660442 h 2825247"/>
                    <a:gd name="connsiteX8" fmla="*/ 2163725 w 3841103"/>
                    <a:gd name="connsiteY8" fmla="*/ 1307925 h 2825247"/>
                    <a:gd name="connsiteX9" fmla="*/ 2057689 w 3841103"/>
                    <a:gd name="connsiteY9" fmla="*/ 1175877 h 2825247"/>
                    <a:gd name="connsiteX10" fmla="*/ 1297729 w 3841103"/>
                    <a:gd name="connsiteY10" fmla="*/ 680464 h 2825247"/>
                    <a:gd name="connsiteX11" fmla="*/ 281125 w 3841103"/>
                    <a:gd name="connsiteY11" fmla="*/ 649832 h 2825247"/>
                    <a:gd name="connsiteX12" fmla="*/ 0 w 3841103"/>
                    <a:gd name="connsiteY12" fmla="*/ 368707 h 2825247"/>
                    <a:gd name="connsiteX0" fmla="*/ 0 w 3841103"/>
                    <a:gd name="connsiteY0" fmla="*/ 368707 h 2825247"/>
                    <a:gd name="connsiteX1" fmla="*/ 281125 w 3841103"/>
                    <a:gd name="connsiteY1" fmla="*/ 87582 h 2825247"/>
                    <a:gd name="connsiteX2" fmla="*/ 1551251 w 3841103"/>
                    <a:gd name="connsiteY2" fmla="*/ 2035 h 2825247"/>
                    <a:gd name="connsiteX3" fmla="*/ 2834708 w 3841103"/>
                    <a:gd name="connsiteY3" fmla="*/ 634698 h 2825247"/>
                    <a:gd name="connsiteX4" fmla="*/ 3650898 w 3841103"/>
                    <a:gd name="connsiteY4" fmla="*/ 932790 h 2825247"/>
                    <a:gd name="connsiteX5" fmla="*/ 3840093 w 3841103"/>
                    <a:gd name="connsiteY5" fmla="*/ 2018339 h 2825247"/>
                    <a:gd name="connsiteX6" fmla="*/ 3056379 w 3841103"/>
                    <a:gd name="connsiteY6" fmla="*/ 2611566 h 2825247"/>
                    <a:gd name="connsiteX7" fmla="*/ 2513317 w 3841103"/>
                    <a:gd name="connsiteY7" fmla="*/ 2660442 h 2825247"/>
                    <a:gd name="connsiteX8" fmla="*/ 2163725 w 3841103"/>
                    <a:gd name="connsiteY8" fmla="*/ 1307925 h 2825247"/>
                    <a:gd name="connsiteX9" fmla="*/ 2057689 w 3841103"/>
                    <a:gd name="connsiteY9" fmla="*/ 1175877 h 2825247"/>
                    <a:gd name="connsiteX10" fmla="*/ 1297729 w 3841103"/>
                    <a:gd name="connsiteY10" fmla="*/ 680464 h 2825247"/>
                    <a:gd name="connsiteX11" fmla="*/ 281125 w 3841103"/>
                    <a:gd name="connsiteY11" fmla="*/ 649832 h 2825247"/>
                    <a:gd name="connsiteX12" fmla="*/ 0 w 3841103"/>
                    <a:gd name="connsiteY12" fmla="*/ 368707 h 2825247"/>
                    <a:gd name="connsiteX0" fmla="*/ 0 w 3841103"/>
                    <a:gd name="connsiteY0" fmla="*/ 368707 h 2825247"/>
                    <a:gd name="connsiteX1" fmla="*/ 281125 w 3841103"/>
                    <a:gd name="connsiteY1" fmla="*/ 87582 h 2825247"/>
                    <a:gd name="connsiteX2" fmla="*/ 1551251 w 3841103"/>
                    <a:gd name="connsiteY2" fmla="*/ 2035 h 2825247"/>
                    <a:gd name="connsiteX3" fmla="*/ 2834708 w 3841103"/>
                    <a:gd name="connsiteY3" fmla="*/ 634698 h 2825247"/>
                    <a:gd name="connsiteX4" fmla="*/ 3650898 w 3841103"/>
                    <a:gd name="connsiteY4" fmla="*/ 932790 h 2825247"/>
                    <a:gd name="connsiteX5" fmla="*/ 3840093 w 3841103"/>
                    <a:gd name="connsiteY5" fmla="*/ 2018339 h 2825247"/>
                    <a:gd name="connsiteX6" fmla="*/ 3056379 w 3841103"/>
                    <a:gd name="connsiteY6" fmla="*/ 2611566 h 2825247"/>
                    <a:gd name="connsiteX7" fmla="*/ 2513317 w 3841103"/>
                    <a:gd name="connsiteY7" fmla="*/ 2660442 h 2825247"/>
                    <a:gd name="connsiteX8" fmla="*/ 2163725 w 3841103"/>
                    <a:gd name="connsiteY8" fmla="*/ 1307925 h 2825247"/>
                    <a:gd name="connsiteX9" fmla="*/ 2057689 w 3841103"/>
                    <a:gd name="connsiteY9" fmla="*/ 1175877 h 2825247"/>
                    <a:gd name="connsiteX10" fmla="*/ 1297729 w 3841103"/>
                    <a:gd name="connsiteY10" fmla="*/ 680464 h 2825247"/>
                    <a:gd name="connsiteX11" fmla="*/ 281125 w 3841103"/>
                    <a:gd name="connsiteY11" fmla="*/ 649832 h 2825247"/>
                    <a:gd name="connsiteX12" fmla="*/ 0 w 3841103"/>
                    <a:gd name="connsiteY12" fmla="*/ 368707 h 2825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841103" h="2825247">
                      <a:moveTo>
                        <a:pt x="0" y="368707"/>
                      </a:moveTo>
                      <a:cubicBezTo>
                        <a:pt x="0" y="213446"/>
                        <a:pt x="125864" y="87582"/>
                        <a:pt x="281125" y="87582"/>
                      </a:cubicBezTo>
                      <a:cubicBezTo>
                        <a:pt x="934998" y="47176"/>
                        <a:pt x="1173388" y="1909"/>
                        <a:pt x="1551251" y="2035"/>
                      </a:cubicBezTo>
                      <a:cubicBezTo>
                        <a:pt x="1706512" y="2035"/>
                        <a:pt x="2160469" y="-69436"/>
                        <a:pt x="2834708" y="634698"/>
                      </a:cubicBezTo>
                      <a:cubicBezTo>
                        <a:pt x="2994544" y="822475"/>
                        <a:pt x="3495148" y="385132"/>
                        <a:pt x="3650898" y="932790"/>
                      </a:cubicBezTo>
                      <a:cubicBezTo>
                        <a:pt x="3702194" y="1131297"/>
                        <a:pt x="3854931" y="1774956"/>
                        <a:pt x="3840093" y="2018339"/>
                      </a:cubicBezTo>
                      <a:cubicBezTo>
                        <a:pt x="3754235" y="2475545"/>
                        <a:pt x="3295725" y="2294602"/>
                        <a:pt x="3056379" y="2611566"/>
                      </a:cubicBezTo>
                      <a:cubicBezTo>
                        <a:pt x="3038457" y="2645100"/>
                        <a:pt x="2655739" y="3042533"/>
                        <a:pt x="2513317" y="2660442"/>
                      </a:cubicBezTo>
                      <a:lnTo>
                        <a:pt x="2163725" y="1307925"/>
                      </a:lnTo>
                      <a:cubicBezTo>
                        <a:pt x="2141997" y="1194881"/>
                        <a:pt x="2097475" y="1192506"/>
                        <a:pt x="2057689" y="1175877"/>
                      </a:cubicBezTo>
                      <a:cubicBezTo>
                        <a:pt x="1443997" y="939458"/>
                        <a:pt x="1805693" y="796922"/>
                        <a:pt x="1297729" y="680464"/>
                      </a:cubicBezTo>
                      <a:lnTo>
                        <a:pt x="281125" y="649832"/>
                      </a:lnTo>
                      <a:cubicBezTo>
                        <a:pt x="125864" y="649832"/>
                        <a:pt x="0" y="523968"/>
                        <a:pt x="0" y="3687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944"/>
                  <a:endParaRPr lang="en-US" sz="19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6B3CFAA7-2FC4-8149-43A1-5F2EB3E04B86}"/>
                  </a:ext>
                </a:extLst>
              </p:cNvPr>
              <p:cNvGrpSpPr/>
              <p:nvPr/>
            </p:nvGrpSpPr>
            <p:grpSpPr>
              <a:xfrm>
                <a:off x="5292186" y="5195851"/>
                <a:ext cx="818880" cy="900607"/>
                <a:chOff x="5292186" y="5195851"/>
                <a:chExt cx="818880" cy="900607"/>
              </a:xfrm>
              <a:grpFill/>
            </p:grpSpPr>
            <p:sp>
              <p:nvSpPr>
                <p:cNvPr id="57" name="Freeform 66">
                  <a:extLst>
                    <a:ext uri="{FF2B5EF4-FFF2-40B4-BE49-F238E27FC236}">
                      <a16:creationId xmlns:a16="http://schemas.microsoft.com/office/drawing/2014/main" id="{06A2EF5C-A10E-3F6B-9AFA-F94C04426713}"/>
                    </a:ext>
                  </a:extLst>
                </p:cNvPr>
                <p:cNvSpPr/>
                <p:nvPr/>
              </p:nvSpPr>
              <p:spPr>
                <a:xfrm rot="18780000">
                  <a:off x="5154796" y="5333241"/>
                  <a:ext cx="537594" cy="262813"/>
                </a:xfrm>
                <a:custGeom>
                  <a:avLst/>
                  <a:gdLst>
                    <a:gd name="connsiteX0" fmla="*/ 2265395 w 3055278"/>
                    <a:gd name="connsiteY0" fmla="*/ 128337 h 1493629"/>
                    <a:gd name="connsiteX1" fmla="*/ 2393731 w 3055278"/>
                    <a:gd name="connsiteY1" fmla="*/ 438167 h 1493629"/>
                    <a:gd name="connsiteX2" fmla="*/ 2413585 w 3055278"/>
                    <a:gd name="connsiteY2" fmla="*/ 725162 h 1493629"/>
                    <a:gd name="connsiteX3" fmla="*/ 3055278 w 3055278"/>
                    <a:gd name="connsiteY3" fmla="*/ 1274055 h 1493629"/>
                    <a:gd name="connsiteX4" fmla="*/ 3045327 w 3055278"/>
                    <a:gd name="connsiteY4" fmla="*/ 1274206 h 1493629"/>
                    <a:gd name="connsiteX5" fmla="*/ 2900430 w 3055278"/>
                    <a:gd name="connsiteY5" fmla="*/ 1271307 h 1493629"/>
                    <a:gd name="connsiteX6" fmla="*/ 2122900 w 3055278"/>
                    <a:gd name="connsiteY6" fmla="*/ 401350 h 1493629"/>
                    <a:gd name="connsiteX7" fmla="*/ 1989463 w 3055278"/>
                    <a:gd name="connsiteY7" fmla="*/ 255456 h 1493629"/>
                    <a:gd name="connsiteX8" fmla="*/ 793559 w 3055278"/>
                    <a:gd name="connsiteY8" fmla="*/ 255457 h 1493629"/>
                    <a:gd name="connsiteX9" fmla="*/ 640267 w 3055278"/>
                    <a:gd name="connsiteY9" fmla="*/ 408747 h 1493629"/>
                    <a:gd name="connsiteX10" fmla="*/ 628745 w 3055278"/>
                    <a:gd name="connsiteY10" fmla="*/ 899888 h 1493629"/>
                    <a:gd name="connsiteX11" fmla="*/ 263427 w 3055278"/>
                    <a:gd name="connsiteY11" fmla="*/ 1459166 h 1493629"/>
                    <a:gd name="connsiteX12" fmla="*/ 260201 w 3055278"/>
                    <a:gd name="connsiteY12" fmla="*/ 1482006 h 1493629"/>
                    <a:gd name="connsiteX13" fmla="*/ 226670 w 3055278"/>
                    <a:gd name="connsiteY13" fmla="*/ 1484193 h 1493629"/>
                    <a:gd name="connsiteX14" fmla="*/ 12 w 3055278"/>
                    <a:gd name="connsiteY14" fmla="*/ 1493629 h 1493629"/>
                    <a:gd name="connsiteX15" fmla="*/ 358591 w 3055278"/>
                    <a:gd name="connsiteY15" fmla="*/ 798351 h 1493629"/>
                    <a:gd name="connsiteX16" fmla="*/ 354700 w 3055278"/>
                    <a:gd name="connsiteY16" fmla="*/ 438166 h 1493629"/>
                    <a:gd name="connsiteX17" fmla="*/ 792867 w 3055278"/>
                    <a:gd name="connsiteY17" fmla="*/ 2 h 1493629"/>
                    <a:gd name="connsiteX18" fmla="*/ 1955564 w 3055278"/>
                    <a:gd name="connsiteY18" fmla="*/ 0 h 1493629"/>
                    <a:gd name="connsiteX19" fmla="*/ 2265395 w 3055278"/>
                    <a:gd name="connsiteY19" fmla="*/ 128337 h 1493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5278" h="1493629">
                      <a:moveTo>
                        <a:pt x="2265395" y="128337"/>
                      </a:moveTo>
                      <a:cubicBezTo>
                        <a:pt x="2344687" y="207629"/>
                        <a:pt x="2393732" y="317174"/>
                        <a:pt x="2393731" y="438167"/>
                      </a:cubicBezTo>
                      <a:lnTo>
                        <a:pt x="2413585" y="725162"/>
                      </a:lnTo>
                      <a:cubicBezTo>
                        <a:pt x="2446950" y="977518"/>
                        <a:pt x="3038889" y="1103223"/>
                        <a:pt x="3055278" y="1274055"/>
                      </a:cubicBezTo>
                      <a:lnTo>
                        <a:pt x="3045327" y="1274206"/>
                      </a:lnTo>
                      <a:lnTo>
                        <a:pt x="2900430" y="1271307"/>
                      </a:lnTo>
                      <a:cubicBezTo>
                        <a:pt x="2079881" y="1216571"/>
                        <a:pt x="2160833" y="625425"/>
                        <a:pt x="2122900" y="401350"/>
                      </a:cubicBezTo>
                      <a:cubicBezTo>
                        <a:pt x="2122901" y="316690"/>
                        <a:pt x="2074124" y="255458"/>
                        <a:pt x="1989463" y="255456"/>
                      </a:cubicBezTo>
                      <a:lnTo>
                        <a:pt x="793559" y="255457"/>
                      </a:lnTo>
                      <a:cubicBezTo>
                        <a:pt x="708898" y="255455"/>
                        <a:pt x="640267" y="324087"/>
                        <a:pt x="640267" y="408747"/>
                      </a:cubicBezTo>
                      <a:cubicBezTo>
                        <a:pt x="640267" y="590475"/>
                        <a:pt x="628746" y="718164"/>
                        <a:pt x="628745" y="899888"/>
                      </a:cubicBezTo>
                      <a:cubicBezTo>
                        <a:pt x="613139" y="1084881"/>
                        <a:pt x="314720" y="1233057"/>
                        <a:pt x="263427" y="1459166"/>
                      </a:cubicBezTo>
                      <a:lnTo>
                        <a:pt x="260201" y="1482006"/>
                      </a:lnTo>
                      <a:lnTo>
                        <a:pt x="226670" y="1484193"/>
                      </a:lnTo>
                      <a:cubicBezTo>
                        <a:pt x="126476" y="1490200"/>
                        <a:pt x="48459" y="1493628"/>
                        <a:pt x="12" y="1493629"/>
                      </a:cubicBezTo>
                      <a:cubicBezTo>
                        <a:pt x="-2571" y="1069558"/>
                        <a:pt x="398109" y="964624"/>
                        <a:pt x="358591" y="798351"/>
                      </a:cubicBezTo>
                      <a:lnTo>
                        <a:pt x="354700" y="438166"/>
                      </a:lnTo>
                      <a:cubicBezTo>
                        <a:pt x="354701" y="196175"/>
                        <a:pt x="550873" y="1"/>
                        <a:pt x="792867" y="2"/>
                      </a:cubicBezTo>
                      <a:lnTo>
                        <a:pt x="1955564" y="0"/>
                      </a:lnTo>
                      <a:cubicBezTo>
                        <a:pt x="2076560" y="1"/>
                        <a:pt x="2186102" y="49045"/>
                        <a:pt x="2265395" y="1283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944"/>
                  <a:endParaRPr lang="en-US" sz="19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Freeform 67">
                  <a:extLst>
                    <a:ext uri="{FF2B5EF4-FFF2-40B4-BE49-F238E27FC236}">
                      <a16:creationId xmlns:a16="http://schemas.microsoft.com/office/drawing/2014/main" id="{9C683455-DA1E-E59E-25E8-A14C79BF335E}"/>
                    </a:ext>
                  </a:extLst>
                </p:cNvPr>
                <p:cNvSpPr/>
                <p:nvPr/>
              </p:nvSpPr>
              <p:spPr>
                <a:xfrm rot="2922609">
                  <a:off x="5616739" y="5602131"/>
                  <a:ext cx="508883" cy="479771"/>
                </a:xfrm>
                <a:custGeom>
                  <a:avLst/>
                  <a:gdLst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91477 w 2964553"/>
                    <a:gd name="connsiteY14" fmla="*/ 2122040 h 2729929"/>
                    <a:gd name="connsiteX15" fmla="*/ 2470325 w 2964553"/>
                    <a:gd name="connsiteY15" fmla="*/ 2101042 h 2729929"/>
                    <a:gd name="connsiteX16" fmla="*/ 1962241 w 2964553"/>
                    <a:gd name="connsiteY16" fmla="*/ 2178882 h 2729929"/>
                    <a:gd name="connsiteX17" fmla="*/ 1806991 w 2964553"/>
                    <a:gd name="connsiteY17" fmla="*/ 2064877 h 2729929"/>
                    <a:gd name="connsiteX18" fmla="*/ 1920992 w 2964553"/>
                    <a:gd name="connsiteY18" fmla="*/ 1909624 h 2729929"/>
                    <a:gd name="connsiteX19" fmla="*/ 2523872 w 2964553"/>
                    <a:gd name="connsiteY19" fmla="*/ 1817263 h 2729929"/>
                    <a:gd name="connsiteX20" fmla="*/ 2532720 w 2964553"/>
                    <a:gd name="connsiteY20" fmla="*/ 1817681 h 2729929"/>
                    <a:gd name="connsiteX21" fmla="*/ 2571756 w 2964553"/>
                    <a:gd name="connsiteY21" fmla="*/ 1786750 h 2729929"/>
                    <a:gd name="connsiteX22" fmla="*/ 2553336 w 2964553"/>
                    <a:gd name="connsiteY22" fmla="*/ 1503982 h 2729929"/>
                    <a:gd name="connsiteX23" fmla="*/ 2544634 w 2964553"/>
                    <a:gd name="connsiteY23" fmla="*/ 1498421 h 2729929"/>
                    <a:gd name="connsiteX24" fmla="*/ 1916313 w 2964553"/>
                    <a:gd name="connsiteY24" fmla="*/ 1594680 h 2729929"/>
                    <a:gd name="connsiteX25" fmla="*/ 1761060 w 2964553"/>
                    <a:gd name="connsiteY25" fmla="*/ 1480678 h 2729929"/>
                    <a:gd name="connsiteX26" fmla="*/ 1875063 w 2964553"/>
                    <a:gd name="connsiteY26" fmla="*/ 1325427 h 2729929"/>
                    <a:gd name="connsiteX27" fmla="*/ 2543156 w 2964553"/>
                    <a:gd name="connsiteY27" fmla="*/ 1223073 h 2729929"/>
                    <a:gd name="connsiteX28" fmla="*/ 2593038 w 2964553"/>
                    <a:gd name="connsiteY28" fmla="*/ 1225430 h 2729929"/>
                    <a:gd name="connsiteX29" fmla="*/ 2627334 w 2964553"/>
                    <a:gd name="connsiteY29" fmla="*/ 1189730 h 2729929"/>
                    <a:gd name="connsiteX30" fmla="*/ 2516999 w 2964553"/>
                    <a:gd name="connsiteY30" fmla="*/ 877246 h 2729929"/>
                    <a:gd name="connsiteX31" fmla="*/ 2474883 w 2964553"/>
                    <a:gd name="connsiteY31" fmla="*/ 866946 h 2729929"/>
                    <a:gd name="connsiteX32" fmla="*/ 2466819 w 2964553"/>
                    <a:gd name="connsiteY32" fmla="*/ 874924 h 2729929"/>
                    <a:gd name="connsiteX33" fmla="*/ 2416719 w 2964553"/>
                    <a:gd name="connsiteY33" fmla="*/ 895293 h 2729929"/>
                    <a:gd name="connsiteX34" fmla="*/ 1752604 w 2964553"/>
                    <a:gd name="connsiteY34" fmla="*/ 1020901 h 2729929"/>
                    <a:gd name="connsiteX35" fmla="*/ 1593466 w 2964553"/>
                    <a:gd name="connsiteY35" fmla="*/ 912388 h 2729929"/>
                    <a:gd name="connsiteX36" fmla="*/ 1701982 w 2964553"/>
                    <a:gd name="connsiteY36" fmla="*/ 753249 h 2729929"/>
                    <a:gd name="connsiteX37" fmla="*/ 2366098 w 2964553"/>
                    <a:gd name="connsiteY37" fmla="*/ 627642 h 2729929"/>
                    <a:gd name="connsiteX38" fmla="*/ 2368848 w 2964553"/>
                    <a:gd name="connsiteY38" fmla="*/ 627678 h 2729929"/>
                    <a:gd name="connsiteX39" fmla="*/ 2393413 w 2964553"/>
                    <a:gd name="connsiteY39" fmla="*/ 589271 h 2729929"/>
                    <a:gd name="connsiteX40" fmla="*/ 2255861 w 2964553"/>
                    <a:gd name="connsiteY40" fmla="*/ 277735 h 2729929"/>
                    <a:gd name="connsiteX41" fmla="*/ 2218615 w 2964553"/>
                    <a:gd name="connsiteY41" fmla="*/ 262588 h 2729929"/>
                    <a:gd name="connsiteX42" fmla="*/ 2191457 w 2964553"/>
                    <a:gd name="connsiteY42" fmla="*/ 271477 h 2729929"/>
                    <a:gd name="connsiteX43" fmla="*/ 152123 w 2964553"/>
                    <a:gd name="connsiteY43" fmla="*/ 511408 h 2729929"/>
                    <a:gd name="connsiteX44" fmla="*/ 945 w 2964553"/>
                    <a:gd name="connsiteY44" fmla="*/ 392058 h 2729929"/>
                    <a:gd name="connsiteX45" fmla="*/ 29310 w 2964553"/>
                    <a:gd name="connsiteY45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91477 w 2964553"/>
                    <a:gd name="connsiteY14" fmla="*/ 2122040 h 2729929"/>
                    <a:gd name="connsiteX15" fmla="*/ 2470325 w 2964553"/>
                    <a:gd name="connsiteY15" fmla="*/ 2101042 h 2729929"/>
                    <a:gd name="connsiteX16" fmla="*/ 1962241 w 2964553"/>
                    <a:gd name="connsiteY16" fmla="*/ 2178882 h 2729929"/>
                    <a:gd name="connsiteX17" fmla="*/ 1806991 w 2964553"/>
                    <a:gd name="connsiteY17" fmla="*/ 2064877 h 2729929"/>
                    <a:gd name="connsiteX18" fmla="*/ 1920992 w 2964553"/>
                    <a:gd name="connsiteY18" fmla="*/ 1909624 h 2729929"/>
                    <a:gd name="connsiteX19" fmla="*/ 2523872 w 2964553"/>
                    <a:gd name="connsiteY19" fmla="*/ 1817263 h 2729929"/>
                    <a:gd name="connsiteX20" fmla="*/ 2532720 w 2964553"/>
                    <a:gd name="connsiteY20" fmla="*/ 1817681 h 2729929"/>
                    <a:gd name="connsiteX21" fmla="*/ 2571756 w 2964553"/>
                    <a:gd name="connsiteY21" fmla="*/ 1786750 h 2729929"/>
                    <a:gd name="connsiteX22" fmla="*/ 2553336 w 2964553"/>
                    <a:gd name="connsiteY22" fmla="*/ 1503982 h 2729929"/>
                    <a:gd name="connsiteX23" fmla="*/ 2544634 w 2964553"/>
                    <a:gd name="connsiteY23" fmla="*/ 1498421 h 2729929"/>
                    <a:gd name="connsiteX24" fmla="*/ 1916313 w 2964553"/>
                    <a:gd name="connsiteY24" fmla="*/ 1594680 h 2729929"/>
                    <a:gd name="connsiteX25" fmla="*/ 1761060 w 2964553"/>
                    <a:gd name="connsiteY25" fmla="*/ 1480678 h 2729929"/>
                    <a:gd name="connsiteX26" fmla="*/ 1875063 w 2964553"/>
                    <a:gd name="connsiteY26" fmla="*/ 1325427 h 2729929"/>
                    <a:gd name="connsiteX27" fmla="*/ 2543156 w 2964553"/>
                    <a:gd name="connsiteY27" fmla="*/ 1223073 h 2729929"/>
                    <a:gd name="connsiteX28" fmla="*/ 2593038 w 2964553"/>
                    <a:gd name="connsiteY28" fmla="*/ 1225430 h 2729929"/>
                    <a:gd name="connsiteX29" fmla="*/ 2627334 w 2964553"/>
                    <a:gd name="connsiteY29" fmla="*/ 1189730 h 2729929"/>
                    <a:gd name="connsiteX30" fmla="*/ 2516999 w 2964553"/>
                    <a:gd name="connsiteY30" fmla="*/ 877246 h 2729929"/>
                    <a:gd name="connsiteX31" fmla="*/ 2474883 w 2964553"/>
                    <a:gd name="connsiteY31" fmla="*/ 866946 h 2729929"/>
                    <a:gd name="connsiteX32" fmla="*/ 2416719 w 2964553"/>
                    <a:gd name="connsiteY32" fmla="*/ 895293 h 2729929"/>
                    <a:gd name="connsiteX33" fmla="*/ 1752604 w 2964553"/>
                    <a:gd name="connsiteY33" fmla="*/ 1020901 h 2729929"/>
                    <a:gd name="connsiteX34" fmla="*/ 1593466 w 2964553"/>
                    <a:gd name="connsiteY34" fmla="*/ 912388 h 2729929"/>
                    <a:gd name="connsiteX35" fmla="*/ 1701982 w 2964553"/>
                    <a:gd name="connsiteY35" fmla="*/ 753249 h 2729929"/>
                    <a:gd name="connsiteX36" fmla="*/ 2366098 w 2964553"/>
                    <a:gd name="connsiteY36" fmla="*/ 627642 h 2729929"/>
                    <a:gd name="connsiteX37" fmla="*/ 2368848 w 2964553"/>
                    <a:gd name="connsiteY37" fmla="*/ 627678 h 2729929"/>
                    <a:gd name="connsiteX38" fmla="*/ 2393413 w 2964553"/>
                    <a:gd name="connsiteY38" fmla="*/ 589271 h 2729929"/>
                    <a:gd name="connsiteX39" fmla="*/ 2255861 w 2964553"/>
                    <a:gd name="connsiteY39" fmla="*/ 277735 h 2729929"/>
                    <a:gd name="connsiteX40" fmla="*/ 2218615 w 2964553"/>
                    <a:gd name="connsiteY40" fmla="*/ 262588 h 2729929"/>
                    <a:gd name="connsiteX41" fmla="*/ 2191457 w 2964553"/>
                    <a:gd name="connsiteY41" fmla="*/ 271477 h 2729929"/>
                    <a:gd name="connsiteX42" fmla="*/ 152123 w 2964553"/>
                    <a:gd name="connsiteY42" fmla="*/ 511408 h 2729929"/>
                    <a:gd name="connsiteX43" fmla="*/ 945 w 2964553"/>
                    <a:gd name="connsiteY43" fmla="*/ 392058 h 2729929"/>
                    <a:gd name="connsiteX44" fmla="*/ 29310 w 2964553"/>
                    <a:gd name="connsiteY44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91477 w 2964553"/>
                    <a:gd name="connsiteY14" fmla="*/ 2122040 h 2729929"/>
                    <a:gd name="connsiteX15" fmla="*/ 2470325 w 2964553"/>
                    <a:gd name="connsiteY15" fmla="*/ 2101042 h 2729929"/>
                    <a:gd name="connsiteX16" fmla="*/ 1962241 w 2964553"/>
                    <a:gd name="connsiteY16" fmla="*/ 2178882 h 2729929"/>
                    <a:gd name="connsiteX17" fmla="*/ 1806991 w 2964553"/>
                    <a:gd name="connsiteY17" fmla="*/ 2064877 h 2729929"/>
                    <a:gd name="connsiteX18" fmla="*/ 1920992 w 2964553"/>
                    <a:gd name="connsiteY18" fmla="*/ 1909624 h 2729929"/>
                    <a:gd name="connsiteX19" fmla="*/ 2523872 w 2964553"/>
                    <a:gd name="connsiteY19" fmla="*/ 1817263 h 2729929"/>
                    <a:gd name="connsiteX20" fmla="*/ 2532720 w 2964553"/>
                    <a:gd name="connsiteY20" fmla="*/ 1817681 h 2729929"/>
                    <a:gd name="connsiteX21" fmla="*/ 2571756 w 2964553"/>
                    <a:gd name="connsiteY21" fmla="*/ 1786750 h 2729929"/>
                    <a:gd name="connsiteX22" fmla="*/ 2553336 w 2964553"/>
                    <a:gd name="connsiteY22" fmla="*/ 1503982 h 2729929"/>
                    <a:gd name="connsiteX23" fmla="*/ 2544634 w 2964553"/>
                    <a:gd name="connsiteY23" fmla="*/ 1498421 h 2729929"/>
                    <a:gd name="connsiteX24" fmla="*/ 1916313 w 2964553"/>
                    <a:gd name="connsiteY24" fmla="*/ 1594680 h 2729929"/>
                    <a:gd name="connsiteX25" fmla="*/ 1761060 w 2964553"/>
                    <a:gd name="connsiteY25" fmla="*/ 1480678 h 2729929"/>
                    <a:gd name="connsiteX26" fmla="*/ 1875063 w 2964553"/>
                    <a:gd name="connsiteY26" fmla="*/ 1325427 h 2729929"/>
                    <a:gd name="connsiteX27" fmla="*/ 2543156 w 2964553"/>
                    <a:gd name="connsiteY27" fmla="*/ 1223073 h 2729929"/>
                    <a:gd name="connsiteX28" fmla="*/ 2593038 w 2964553"/>
                    <a:gd name="connsiteY28" fmla="*/ 1225430 h 2729929"/>
                    <a:gd name="connsiteX29" fmla="*/ 2627334 w 2964553"/>
                    <a:gd name="connsiteY29" fmla="*/ 1189730 h 2729929"/>
                    <a:gd name="connsiteX30" fmla="*/ 2516999 w 2964553"/>
                    <a:gd name="connsiteY30" fmla="*/ 877246 h 2729929"/>
                    <a:gd name="connsiteX31" fmla="*/ 2416719 w 2964553"/>
                    <a:gd name="connsiteY31" fmla="*/ 895293 h 2729929"/>
                    <a:gd name="connsiteX32" fmla="*/ 1752604 w 2964553"/>
                    <a:gd name="connsiteY32" fmla="*/ 1020901 h 2729929"/>
                    <a:gd name="connsiteX33" fmla="*/ 1593466 w 2964553"/>
                    <a:gd name="connsiteY33" fmla="*/ 912388 h 2729929"/>
                    <a:gd name="connsiteX34" fmla="*/ 1701982 w 2964553"/>
                    <a:gd name="connsiteY34" fmla="*/ 753249 h 2729929"/>
                    <a:gd name="connsiteX35" fmla="*/ 2366098 w 2964553"/>
                    <a:gd name="connsiteY35" fmla="*/ 627642 h 2729929"/>
                    <a:gd name="connsiteX36" fmla="*/ 2368848 w 2964553"/>
                    <a:gd name="connsiteY36" fmla="*/ 627678 h 2729929"/>
                    <a:gd name="connsiteX37" fmla="*/ 2393413 w 2964553"/>
                    <a:gd name="connsiteY37" fmla="*/ 589271 h 2729929"/>
                    <a:gd name="connsiteX38" fmla="*/ 2255861 w 2964553"/>
                    <a:gd name="connsiteY38" fmla="*/ 277735 h 2729929"/>
                    <a:gd name="connsiteX39" fmla="*/ 2218615 w 2964553"/>
                    <a:gd name="connsiteY39" fmla="*/ 262588 h 2729929"/>
                    <a:gd name="connsiteX40" fmla="*/ 2191457 w 2964553"/>
                    <a:gd name="connsiteY40" fmla="*/ 271477 h 2729929"/>
                    <a:gd name="connsiteX41" fmla="*/ 152123 w 2964553"/>
                    <a:gd name="connsiteY41" fmla="*/ 511408 h 2729929"/>
                    <a:gd name="connsiteX42" fmla="*/ 945 w 2964553"/>
                    <a:gd name="connsiteY42" fmla="*/ 392058 h 2729929"/>
                    <a:gd name="connsiteX43" fmla="*/ 29310 w 2964553"/>
                    <a:gd name="connsiteY43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91477 w 2964553"/>
                    <a:gd name="connsiteY14" fmla="*/ 2122040 h 2729929"/>
                    <a:gd name="connsiteX15" fmla="*/ 2470325 w 2964553"/>
                    <a:gd name="connsiteY15" fmla="*/ 2101042 h 2729929"/>
                    <a:gd name="connsiteX16" fmla="*/ 1962241 w 2964553"/>
                    <a:gd name="connsiteY16" fmla="*/ 2178882 h 2729929"/>
                    <a:gd name="connsiteX17" fmla="*/ 1806991 w 2964553"/>
                    <a:gd name="connsiteY17" fmla="*/ 2064877 h 2729929"/>
                    <a:gd name="connsiteX18" fmla="*/ 1920992 w 2964553"/>
                    <a:gd name="connsiteY18" fmla="*/ 1909624 h 2729929"/>
                    <a:gd name="connsiteX19" fmla="*/ 2523872 w 2964553"/>
                    <a:gd name="connsiteY19" fmla="*/ 1817263 h 2729929"/>
                    <a:gd name="connsiteX20" fmla="*/ 2532720 w 2964553"/>
                    <a:gd name="connsiteY20" fmla="*/ 1817681 h 2729929"/>
                    <a:gd name="connsiteX21" fmla="*/ 2571756 w 2964553"/>
                    <a:gd name="connsiteY21" fmla="*/ 1786750 h 2729929"/>
                    <a:gd name="connsiteX22" fmla="*/ 2553336 w 2964553"/>
                    <a:gd name="connsiteY22" fmla="*/ 1503982 h 2729929"/>
                    <a:gd name="connsiteX23" fmla="*/ 2544634 w 2964553"/>
                    <a:gd name="connsiteY23" fmla="*/ 1498421 h 2729929"/>
                    <a:gd name="connsiteX24" fmla="*/ 1916313 w 2964553"/>
                    <a:gd name="connsiteY24" fmla="*/ 1594680 h 2729929"/>
                    <a:gd name="connsiteX25" fmla="*/ 1761060 w 2964553"/>
                    <a:gd name="connsiteY25" fmla="*/ 1480678 h 2729929"/>
                    <a:gd name="connsiteX26" fmla="*/ 1875063 w 2964553"/>
                    <a:gd name="connsiteY26" fmla="*/ 1325427 h 2729929"/>
                    <a:gd name="connsiteX27" fmla="*/ 2543156 w 2964553"/>
                    <a:gd name="connsiteY27" fmla="*/ 1223073 h 2729929"/>
                    <a:gd name="connsiteX28" fmla="*/ 2627334 w 2964553"/>
                    <a:gd name="connsiteY28" fmla="*/ 1189730 h 2729929"/>
                    <a:gd name="connsiteX29" fmla="*/ 2516999 w 2964553"/>
                    <a:gd name="connsiteY29" fmla="*/ 877246 h 2729929"/>
                    <a:gd name="connsiteX30" fmla="*/ 2416719 w 2964553"/>
                    <a:gd name="connsiteY30" fmla="*/ 895293 h 2729929"/>
                    <a:gd name="connsiteX31" fmla="*/ 1752604 w 2964553"/>
                    <a:gd name="connsiteY31" fmla="*/ 1020901 h 2729929"/>
                    <a:gd name="connsiteX32" fmla="*/ 1593466 w 2964553"/>
                    <a:gd name="connsiteY32" fmla="*/ 912388 h 2729929"/>
                    <a:gd name="connsiteX33" fmla="*/ 1701982 w 2964553"/>
                    <a:gd name="connsiteY33" fmla="*/ 753249 h 2729929"/>
                    <a:gd name="connsiteX34" fmla="*/ 2366098 w 2964553"/>
                    <a:gd name="connsiteY34" fmla="*/ 627642 h 2729929"/>
                    <a:gd name="connsiteX35" fmla="*/ 2368848 w 2964553"/>
                    <a:gd name="connsiteY35" fmla="*/ 627678 h 2729929"/>
                    <a:gd name="connsiteX36" fmla="*/ 2393413 w 2964553"/>
                    <a:gd name="connsiteY36" fmla="*/ 589271 h 2729929"/>
                    <a:gd name="connsiteX37" fmla="*/ 2255861 w 2964553"/>
                    <a:gd name="connsiteY37" fmla="*/ 277735 h 2729929"/>
                    <a:gd name="connsiteX38" fmla="*/ 2218615 w 2964553"/>
                    <a:gd name="connsiteY38" fmla="*/ 262588 h 2729929"/>
                    <a:gd name="connsiteX39" fmla="*/ 2191457 w 2964553"/>
                    <a:gd name="connsiteY39" fmla="*/ 271477 h 2729929"/>
                    <a:gd name="connsiteX40" fmla="*/ 152123 w 2964553"/>
                    <a:gd name="connsiteY40" fmla="*/ 511408 h 2729929"/>
                    <a:gd name="connsiteX41" fmla="*/ 945 w 2964553"/>
                    <a:gd name="connsiteY41" fmla="*/ 392058 h 2729929"/>
                    <a:gd name="connsiteX42" fmla="*/ 29310 w 2964553"/>
                    <a:gd name="connsiteY42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91477 w 2964553"/>
                    <a:gd name="connsiteY14" fmla="*/ 2122040 h 2729929"/>
                    <a:gd name="connsiteX15" fmla="*/ 2470325 w 2964553"/>
                    <a:gd name="connsiteY15" fmla="*/ 2101042 h 2729929"/>
                    <a:gd name="connsiteX16" fmla="*/ 1962241 w 2964553"/>
                    <a:gd name="connsiteY16" fmla="*/ 2178882 h 2729929"/>
                    <a:gd name="connsiteX17" fmla="*/ 1806991 w 2964553"/>
                    <a:gd name="connsiteY17" fmla="*/ 2064877 h 2729929"/>
                    <a:gd name="connsiteX18" fmla="*/ 1920992 w 2964553"/>
                    <a:gd name="connsiteY18" fmla="*/ 1909624 h 2729929"/>
                    <a:gd name="connsiteX19" fmla="*/ 2523872 w 2964553"/>
                    <a:gd name="connsiteY19" fmla="*/ 1817263 h 2729929"/>
                    <a:gd name="connsiteX20" fmla="*/ 2532720 w 2964553"/>
                    <a:gd name="connsiteY20" fmla="*/ 1817681 h 2729929"/>
                    <a:gd name="connsiteX21" fmla="*/ 2571756 w 2964553"/>
                    <a:gd name="connsiteY21" fmla="*/ 1786750 h 2729929"/>
                    <a:gd name="connsiteX22" fmla="*/ 2553336 w 2964553"/>
                    <a:gd name="connsiteY22" fmla="*/ 1503982 h 2729929"/>
                    <a:gd name="connsiteX23" fmla="*/ 2544634 w 2964553"/>
                    <a:gd name="connsiteY23" fmla="*/ 1498421 h 2729929"/>
                    <a:gd name="connsiteX24" fmla="*/ 1916313 w 2964553"/>
                    <a:gd name="connsiteY24" fmla="*/ 1594680 h 2729929"/>
                    <a:gd name="connsiteX25" fmla="*/ 1761060 w 2964553"/>
                    <a:gd name="connsiteY25" fmla="*/ 1480678 h 2729929"/>
                    <a:gd name="connsiteX26" fmla="*/ 1875063 w 2964553"/>
                    <a:gd name="connsiteY26" fmla="*/ 1325427 h 2729929"/>
                    <a:gd name="connsiteX27" fmla="*/ 2543156 w 2964553"/>
                    <a:gd name="connsiteY27" fmla="*/ 1223073 h 2729929"/>
                    <a:gd name="connsiteX28" fmla="*/ 2516999 w 2964553"/>
                    <a:gd name="connsiteY28" fmla="*/ 877246 h 2729929"/>
                    <a:gd name="connsiteX29" fmla="*/ 2416719 w 2964553"/>
                    <a:gd name="connsiteY29" fmla="*/ 895293 h 2729929"/>
                    <a:gd name="connsiteX30" fmla="*/ 1752604 w 2964553"/>
                    <a:gd name="connsiteY30" fmla="*/ 1020901 h 2729929"/>
                    <a:gd name="connsiteX31" fmla="*/ 1593466 w 2964553"/>
                    <a:gd name="connsiteY31" fmla="*/ 912388 h 2729929"/>
                    <a:gd name="connsiteX32" fmla="*/ 1701982 w 2964553"/>
                    <a:gd name="connsiteY32" fmla="*/ 753249 h 2729929"/>
                    <a:gd name="connsiteX33" fmla="*/ 2366098 w 2964553"/>
                    <a:gd name="connsiteY33" fmla="*/ 627642 h 2729929"/>
                    <a:gd name="connsiteX34" fmla="*/ 2368848 w 2964553"/>
                    <a:gd name="connsiteY34" fmla="*/ 627678 h 2729929"/>
                    <a:gd name="connsiteX35" fmla="*/ 2393413 w 2964553"/>
                    <a:gd name="connsiteY35" fmla="*/ 589271 h 2729929"/>
                    <a:gd name="connsiteX36" fmla="*/ 2255861 w 2964553"/>
                    <a:gd name="connsiteY36" fmla="*/ 277735 h 2729929"/>
                    <a:gd name="connsiteX37" fmla="*/ 2218615 w 2964553"/>
                    <a:gd name="connsiteY37" fmla="*/ 262588 h 2729929"/>
                    <a:gd name="connsiteX38" fmla="*/ 2191457 w 2964553"/>
                    <a:gd name="connsiteY38" fmla="*/ 271477 h 2729929"/>
                    <a:gd name="connsiteX39" fmla="*/ 152123 w 2964553"/>
                    <a:gd name="connsiteY39" fmla="*/ 511408 h 2729929"/>
                    <a:gd name="connsiteX40" fmla="*/ 945 w 2964553"/>
                    <a:gd name="connsiteY40" fmla="*/ 392058 h 2729929"/>
                    <a:gd name="connsiteX41" fmla="*/ 29310 w 2964553"/>
                    <a:gd name="connsiteY41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91477 w 2964553"/>
                    <a:gd name="connsiteY14" fmla="*/ 2122040 h 2729929"/>
                    <a:gd name="connsiteX15" fmla="*/ 2470325 w 2964553"/>
                    <a:gd name="connsiteY15" fmla="*/ 2101042 h 2729929"/>
                    <a:gd name="connsiteX16" fmla="*/ 1962241 w 2964553"/>
                    <a:gd name="connsiteY16" fmla="*/ 2178882 h 2729929"/>
                    <a:gd name="connsiteX17" fmla="*/ 1806991 w 2964553"/>
                    <a:gd name="connsiteY17" fmla="*/ 2064877 h 2729929"/>
                    <a:gd name="connsiteX18" fmla="*/ 1920992 w 2964553"/>
                    <a:gd name="connsiteY18" fmla="*/ 1909624 h 2729929"/>
                    <a:gd name="connsiteX19" fmla="*/ 2523872 w 2964553"/>
                    <a:gd name="connsiteY19" fmla="*/ 1817263 h 2729929"/>
                    <a:gd name="connsiteX20" fmla="*/ 2532720 w 2964553"/>
                    <a:gd name="connsiteY20" fmla="*/ 1817681 h 2729929"/>
                    <a:gd name="connsiteX21" fmla="*/ 2571756 w 2964553"/>
                    <a:gd name="connsiteY21" fmla="*/ 1786750 h 2729929"/>
                    <a:gd name="connsiteX22" fmla="*/ 2553336 w 2964553"/>
                    <a:gd name="connsiteY22" fmla="*/ 1503982 h 2729929"/>
                    <a:gd name="connsiteX23" fmla="*/ 2544634 w 2964553"/>
                    <a:gd name="connsiteY23" fmla="*/ 1498421 h 2729929"/>
                    <a:gd name="connsiteX24" fmla="*/ 1916313 w 2964553"/>
                    <a:gd name="connsiteY24" fmla="*/ 1594680 h 2729929"/>
                    <a:gd name="connsiteX25" fmla="*/ 1761060 w 2964553"/>
                    <a:gd name="connsiteY25" fmla="*/ 1480678 h 2729929"/>
                    <a:gd name="connsiteX26" fmla="*/ 1875063 w 2964553"/>
                    <a:gd name="connsiteY26" fmla="*/ 1325427 h 2729929"/>
                    <a:gd name="connsiteX27" fmla="*/ 2543156 w 2964553"/>
                    <a:gd name="connsiteY27" fmla="*/ 1223073 h 2729929"/>
                    <a:gd name="connsiteX28" fmla="*/ 2516999 w 2964553"/>
                    <a:gd name="connsiteY28" fmla="*/ 877246 h 2729929"/>
                    <a:gd name="connsiteX29" fmla="*/ 2416719 w 2964553"/>
                    <a:gd name="connsiteY29" fmla="*/ 895293 h 2729929"/>
                    <a:gd name="connsiteX30" fmla="*/ 1752604 w 2964553"/>
                    <a:gd name="connsiteY30" fmla="*/ 1020901 h 2729929"/>
                    <a:gd name="connsiteX31" fmla="*/ 1593466 w 2964553"/>
                    <a:gd name="connsiteY31" fmla="*/ 912388 h 2729929"/>
                    <a:gd name="connsiteX32" fmla="*/ 1701982 w 2964553"/>
                    <a:gd name="connsiteY32" fmla="*/ 753249 h 2729929"/>
                    <a:gd name="connsiteX33" fmla="*/ 2366098 w 2964553"/>
                    <a:gd name="connsiteY33" fmla="*/ 627642 h 2729929"/>
                    <a:gd name="connsiteX34" fmla="*/ 2368848 w 2964553"/>
                    <a:gd name="connsiteY34" fmla="*/ 627678 h 2729929"/>
                    <a:gd name="connsiteX35" fmla="*/ 2393413 w 2964553"/>
                    <a:gd name="connsiteY35" fmla="*/ 589271 h 2729929"/>
                    <a:gd name="connsiteX36" fmla="*/ 2255861 w 2964553"/>
                    <a:gd name="connsiteY36" fmla="*/ 277735 h 2729929"/>
                    <a:gd name="connsiteX37" fmla="*/ 2218615 w 2964553"/>
                    <a:gd name="connsiteY37" fmla="*/ 262588 h 2729929"/>
                    <a:gd name="connsiteX38" fmla="*/ 2191457 w 2964553"/>
                    <a:gd name="connsiteY38" fmla="*/ 271477 h 2729929"/>
                    <a:gd name="connsiteX39" fmla="*/ 152123 w 2964553"/>
                    <a:gd name="connsiteY39" fmla="*/ 511408 h 2729929"/>
                    <a:gd name="connsiteX40" fmla="*/ 945 w 2964553"/>
                    <a:gd name="connsiteY40" fmla="*/ 392058 h 2729929"/>
                    <a:gd name="connsiteX41" fmla="*/ 29310 w 2964553"/>
                    <a:gd name="connsiteY41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91477 w 2964553"/>
                    <a:gd name="connsiteY14" fmla="*/ 2122040 h 2729929"/>
                    <a:gd name="connsiteX15" fmla="*/ 2470325 w 2964553"/>
                    <a:gd name="connsiteY15" fmla="*/ 2101042 h 2729929"/>
                    <a:gd name="connsiteX16" fmla="*/ 1962241 w 2964553"/>
                    <a:gd name="connsiteY16" fmla="*/ 2178882 h 2729929"/>
                    <a:gd name="connsiteX17" fmla="*/ 1806991 w 2964553"/>
                    <a:gd name="connsiteY17" fmla="*/ 2064877 h 2729929"/>
                    <a:gd name="connsiteX18" fmla="*/ 1920992 w 2964553"/>
                    <a:gd name="connsiteY18" fmla="*/ 1909624 h 2729929"/>
                    <a:gd name="connsiteX19" fmla="*/ 2523872 w 2964553"/>
                    <a:gd name="connsiteY19" fmla="*/ 1817263 h 2729929"/>
                    <a:gd name="connsiteX20" fmla="*/ 2532720 w 2964553"/>
                    <a:gd name="connsiteY20" fmla="*/ 1817681 h 2729929"/>
                    <a:gd name="connsiteX21" fmla="*/ 2571756 w 2964553"/>
                    <a:gd name="connsiteY21" fmla="*/ 1786750 h 2729929"/>
                    <a:gd name="connsiteX22" fmla="*/ 2553336 w 2964553"/>
                    <a:gd name="connsiteY22" fmla="*/ 1503982 h 2729929"/>
                    <a:gd name="connsiteX23" fmla="*/ 2544634 w 2964553"/>
                    <a:gd name="connsiteY23" fmla="*/ 1498421 h 2729929"/>
                    <a:gd name="connsiteX24" fmla="*/ 1916313 w 2964553"/>
                    <a:gd name="connsiteY24" fmla="*/ 1594680 h 2729929"/>
                    <a:gd name="connsiteX25" fmla="*/ 1761060 w 2964553"/>
                    <a:gd name="connsiteY25" fmla="*/ 1480678 h 2729929"/>
                    <a:gd name="connsiteX26" fmla="*/ 1875063 w 2964553"/>
                    <a:gd name="connsiteY26" fmla="*/ 1325427 h 2729929"/>
                    <a:gd name="connsiteX27" fmla="*/ 2543156 w 2964553"/>
                    <a:gd name="connsiteY27" fmla="*/ 1223073 h 2729929"/>
                    <a:gd name="connsiteX28" fmla="*/ 2516999 w 2964553"/>
                    <a:gd name="connsiteY28" fmla="*/ 877246 h 2729929"/>
                    <a:gd name="connsiteX29" fmla="*/ 2416719 w 2964553"/>
                    <a:gd name="connsiteY29" fmla="*/ 895293 h 2729929"/>
                    <a:gd name="connsiteX30" fmla="*/ 1752604 w 2964553"/>
                    <a:gd name="connsiteY30" fmla="*/ 1020901 h 2729929"/>
                    <a:gd name="connsiteX31" fmla="*/ 1593466 w 2964553"/>
                    <a:gd name="connsiteY31" fmla="*/ 912388 h 2729929"/>
                    <a:gd name="connsiteX32" fmla="*/ 1701982 w 2964553"/>
                    <a:gd name="connsiteY32" fmla="*/ 753249 h 2729929"/>
                    <a:gd name="connsiteX33" fmla="*/ 2366098 w 2964553"/>
                    <a:gd name="connsiteY33" fmla="*/ 627642 h 2729929"/>
                    <a:gd name="connsiteX34" fmla="*/ 2368848 w 2964553"/>
                    <a:gd name="connsiteY34" fmla="*/ 627678 h 2729929"/>
                    <a:gd name="connsiteX35" fmla="*/ 2393413 w 2964553"/>
                    <a:gd name="connsiteY35" fmla="*/ 589271 h 2729929"/>
                    <a:gd name="connsiteX36" fmla="*/ 2255861 w 2964553"/>
                    <a:gd name="connsiteY36" fmla="*/ 277735 h 2729929"/>
                    <a:gd name="connsiteX37" fmla="*/ 2218615 w 2964553"/>
                    <a:gd name="connsiteY37" fmla="*/ 262588 h 2729929"/>
                    <a:gd name="connsiteX38" fmla="*/ 2191457 w 2964553"/>
                    <a:gd name="connsiteY38" fmla="*/ 271477 h 2729929"/>
                    <a:gd name="connsiteX39" fmla="*/ 152123 w 2964553"/>
                    <a:gd name="connsiteY39" fmla="*/ 511408 h 2729929"/>
                    <a:gd name="connsiteX40" fmla="*/ 945 w 2964553"/>
                    <a:gd name="connsiteY40" fmla="*/ 392058 h 2729929"/>
                    <a:gd name="connsiteX41" fmla="*/ 29310 w 2964553"/>
                    <a:gd name="connsiteY41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91477 w 2964553"/>
                    <a:gd name="connsiteY14" fmla="*/ 2122040 h 2729929"/>
                    <a:gd name="connsiteX15" fmla="*/ 2470325 w 2964553"/>
                    <a:gd name="connsiteY15" fmla="*/ 2101042 h 2729929"/>
                    <a:gd name="connsiteX16" fmla="*/ 1962241 w 2964553"/>
                    <a:gd name="connsiteY16" fmla="*/ 2178882 h 2729929"/>
                    <a:gd name="connsiteX17" fmla="*/ 1806991 w 2964553"/>
                    <a:gd name="connsiteY17" fmla="*/ 2064877 h 2729929"/>
                    <a:gd name="connsiteX18" fmla="*/ 1920992 w 2964553"/>
                    <a:gd name="connsiteY18" fmla="*/ 1909624 h 2729929"/>
                    <a:gd name="connsiteX19" fmla="*/ 2523872 w 2964553"/>
                    <a:gd name="connsiteY19" fmla="*/ 1817263 h 2729929"/>
                    <a:gd name="connsiteX20" fmla="*/ 2532720 w 2964553"/>
                    <a:gd name="connsiteY20" fmla="*/ 1817681 h 2729929"/>
                    <a:gd name="connsiteX21" fmla="*/ 2571756 w 2964553"/>
                    <a:gd name="connsiteY21" fmla="*/ 1786750 h 2729929"/>
                    <a:gd name="connsiteX22" fmla="*/ 2553336 w 2964553"/>
                    <a:gd name="connsiteY22" fmla="*/ 1503982 h 2729929"/>
                    <a:gd name="connsiteX23" fmla="*/ 2544634 w 2964553"/>
                    <a:gd name="connsiteY23" fmla="*/ 1498421 h 2729929"/>
                    <a:gd name="connsiteX24" fmla="*/ 1916313 w 2964553"/>
                    <a:gd name="connsiteY24" fmla="*/ 1594680 h 2729929"/>
                    <a:gd name="connsiteX25" fmla="*/ 1761060 w 2964553"/>
                    <a:gd name="connsiteY25" fmla="*/ 1480678 h 2729929"/>
                    <a:gd name="connsiteX26" fmla="*/ 1875063 w 2964553"/>
                    <a:gd name="connsiteY26" fmla="*/ 1325427 h 2729929"/>
                    <a:gd name="connsiteX27" fmla="*/ 2543156 w 2964553"/>
                    <a:gd name="connsiteY27" fmla="*/ 1223073 h 2729929"/>
                    <a:gd name="connsiteX28" fmla="*/ 2516999 w 2964553"/>
                    <a:gd name="connsiteY28" fmla="*/ 877246 h 2729929"/>
                    <a:gd name="connsiteX29" fmla="*/ 2416719 w 2964553"/>
                    <a:gd name="connsiteY29" fmla="*/ 895293 h 2729929"/>
                    <a:gd name="connsiteX30" fmla="*/ 1752604 w 2964553"/>
                    <a:gd name="connsiteY30" fmla="*/ 1020901 h 2729929"/>
                    <a:gd name="connsiteX31" fmla="*/ 1593466 w 2964553"/>
                    <a:gd name="connsiteY31" fmla="*/ 912388 h 2729929"/>
                    <a:gd name="connsiteX32" fmla="*/ 1701982 w 2964553"/>
                    <a:gd name="connsiteY32" fmla="*/ 753249 h 2729929"/>
                    <a:gd name="connsiteX33" fmla="*/ 2366098 w 2964553"/>
                    <a:gd name="connsiteY33" fmla="*/ 627642 h 2729929"/>
                    <a:gd name="connsiteX34" fmla="*/ 2368848 w 2964553"/>
                    <a:gd name="connsiteY34" fmla="*/ 627678 h 2729929"/>
                    <a:gd name="connsiteX35" fmla="*/ 2393413 w 2964553"/>
                    <a:gd name="connsiteY35" fmla="*/ 589271 h 2729929"/>
                    <a:gd name="connsiteX36" fmla="*/ 2255861 w 2964553"/>
                    <a:gd name="connsiteY36" fmla="*/ 277735 h 2729929"/>
                    <a:gd name="connsiteX37" fmla="*/ 2218615 w 2964553"/>
                    <a:gd name="connsiteY37" fmla="*/ 262588 h 2729929"/>
                    <a:gd name="connsiteX38" fmla="*/ 2191457 w 2964553"/>
                    <a:gd name="connsiteY38" fmla="*/ 271477 h 2729929"/>
                    <a:gd name="connsiteX39" fmla="*/ 152123 w 2964553"/>
                    <a:gd name="connsiteY39" fmla="*/ 511408 h 2729929"/>
                    <a:gd name="connsiteX40" fmla="*/ 945 w 2964553"/>
                    <a:gd name="connsiteY40" fmla="*/ 392058 h 2729929"/>
                    <a:gd name="connsiteX41" fmla="*/ 29310 w 2964553"/>
                    <a:gd name="connsiteY41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91477 w 2964553"/>
                    <a:gd name="connsiteY14" fmla="*/ 2122040 h 2729929"/>
                    <a:gd name="connsiteX15" fmla="*/ 2470325 w 2964553"/>
                    <a:gd name="connsiteY15" fmla="*/ 2101042 h 2729929"/>
                    <a:gd name="connsiteX16" fmla="*/ 1962241 w 2964553"/>
                    <a:gd name="connsiteY16" fmla="*/ 2178882 h 2729929"/>
                    <a:gd name="connsiteX17" fmla="*/ 1806991 w 2964553"/>
                    <a:gd name="connsiteY17" fmla="*/ 2064877 h 2729929"/>
                    <a:gd name="connsiteX18" fmla="*/ 1920992 w 2964553"/>
                    <a:gd name="connsiteY18" fmla="*/ 1909624 h 2729929"/>
                    <a:gd name="connsiteX19" fmla="*/ 2523872 w 2964553"/>
                    <a:gd name="connsiteY19" fmla="*/ 1817263 h 2729929"/>
                    <a:gd name="connsiteX20" fmla="*/ 2532720 w 2964553"/>
                    <a:gd name="connsiteY20" fmla="*/ 1817681 h 2729929"/>
                    <a:gd name="connsiteX21" fmla="*/ 2571756 w 2964553"/>
                    <a:gd name="connsiteY21" fmla="*/ 1786750 h 2729929"/>
                    <a:gd name="connsiteX22" fmla="*/ 2553336 w 2964553"/>
                    <a:gd name="connsiteY22" fmla="*/ 1503982 h 2729929"/>
                    <a:gd name="connsiteX23" fmla="*/ 1916313 w 2964553"/>
                    <a:gd name="connsiteY23" fmla="*/ 1594680 h 2729929"/>
                    <a:gd name="connsiteX24" fmla="*/ 1761060 w 2964553"/>
                    <a:gd name="connsiteY24" fmla="*/ 1480678 h 2729929"/>
                    <a:gd name="connsiteX25" fmla="*/ 1875063 w 2964553"/>
                    <a:gd name="connsiteY25" fmla="*/ 1325427 h 2729929"/>
                    <a:gd name="connsiteX26" fmla="*/ 2543156 w 2964553"/>
                    <a:gd name="connsiteY26" fmla="*/ 1223073 h 2729929"/>
                    <a:gd name="connsiteX27" fmla="*/ 2516999 w 2964553"/>
                    <a:gd name="connsiteY27" fmla="*/ 877246 h 2729929"/>
                    <a:gd name="connsiteX28" fmla="*/ 2416719 w 2964553"/>
                    <a:gd name="connsiteY28" fmla="*/ 895293 h 2729929"/>
                    <a:gd name="connsiteX29" fmla="*/ 1752604 w 2964553"/>
                    <a:gd name="connsiteY29" fmla="*/ 1020901 h 2729929"/>
                    <a:gd name="connsiteX30" fmla="*/ 1593466 w 2964553"/>
                    <a:gd name="connsiteY30" fmla="*/ 912388 h 2729929"/>
                    <a:gd name="connsiteX31" fmla="*/ 1701982 w 2964553"/>
                    <a:gd name="connsiteY31" fmla="*/ 753249 h 2729929"/>
                    <a:gd name="connsiteX32" fmla="*/ 2366098 w 2964553"/>
                    <a:gd name="connsiteY32" fmla="*/ 627642 h 2729929"/>
                    <a:gd name="connsiteX33" fmla="*/ 2368848 w 2964553"/>
                    <a:gd name="connsiteY33" fmla="*/ 627678 h 2729929"/>
                    <a:gd name="connsiteX34" fmla="*/ 2393413 w 2964553"/>
                    <a:gd name="connsiteY34" fmla="*/ 589271 h 2729929"/>
                    <a:gd name="connsiteX35" fmla="*/ 2255861 w 2964553"/>
                    <a:gd name="connsiteY35" fmla="*/ 277735 h 2729929"/>
                    <a:gd name="connsiteX36" fmla="*/ 2218615 w 2964553"/>
                    <a:gd name="connsiteY36" fmla="*/ 262588 h 2729929"/>
                    <a:gd name="connsiteX37" fmla="*/ 2191457 w 2964553"/>
                    <a:gd name="connsiteY37" fmla="*/ 271477 h 2729929"/>
                    <a:gd name="connsiteX38" fmla="*/ 152123 w 2964553"/>
                    <a:gd name="connsiteY38" fmla="*/ 511408 h 2729929"/>
                    <a:gd name="connsiteX39" fmla="*/ 945 w 2964553"/>
                    <a:gd name="connsiteY39" fmla="*/ 392058 h 2729929"/>
                    <a:gd name="connsiteX40" fmla="*/ 29310 w 2964553"/>
                    <a:gd name="connsiteY40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91477 w 2964553"/>
                    <a:gd name="connsiteY14" fmla="*/ 2122040 h 2729929"/>
                    <a:gd name="connsiteX15" fmla="*/ 2470325 w 2964553"/>
                    <a:gd name="connsiteY15" fmla="*/ 2101042 h 2729929"/>
                    <a:gd name="connsiteX16" fmla="*/ 1962241 w 2964553"/>
                    <a:gd name="connsiteY16" fmla="*/ 2178882 h 2729929"/>
                    <a:gd name="connsiteX17" fmla="*/ 1806991 w 2964553"/>
                    <a:gd name="connsiteY17" fmla="*/ 2064877 h 2729929"/>
                    <a:gd name="connsiteX18" fmla="*/ 1920992 w 2964553"/>
                    <a:gd name="connsiteY18" fmla="*/ 1909624 h 2729929"/>
                    <a:gd name="connsiteX19" fmla="*/ 2523872 w 2964553"/>
                    <a:gd name="connsiteY19" fmla="*/ 1817263 h 2729929"/>
                    <a:gd name="connsiteX20" fmla="*/ 2532720 w 2964553"/>
                    <a:gd name="connsiteY20" fmla="*/ 1817681 h 2729929"/>
                    <a:gd name="connsiteX21" fmla="*/ 2571756 w 2964553"/>
                    <a:gd name="connsiteY21" fmla="*/ 1786750 h 2729929"/>
                    <a:gd name="connsiteX22" fmla="*/ 2553336 w 2964553"/>
                    <a:gd name="connsiteY22" fmla="*/ 1503982 h 2729929"/>
                    <a:gd name="connsiteX23" fmla="*/ 1916313 w 2964553"/>
                    <a:gd name="connsiteY23" fmla="*/ 1594680 h 2729929"/>
                    <a:gd name="connsiteX24" fmla="*/ 1761060 w 2964553"/>
                    <a:gd name="connsiteY24" fmla="*/ 1480678 h 2729929"/>
                    <a:gd name="connsiteX25" fmla="*/ 1875063 w 2964553"/>
                    <a:gd name="connsiteY25" fmla="*/ 1325427 h 2729929"/>
                    <a:gd name="connsiteX26" fmla="*/ 2543156 w 2964553"/>
                    <a:gd name="connsiteY26" fmla="*/ 1223073 h 2729929"/>
                    <a:gd name="connsiteX27" fmla="*/ 2516999 w 2964553"/>
                    <a:gd name="connsiteY27" fmla="*/ 877246 h 2729929"/>
                    <a:gd name="connsiteX28" fmla="*/ 2416719 w 2964553"/>
                    <a:gd name="connsiteY28" fmla="*/ 895293 h 2729929"/>
                    <a:gd name="connsiteX29" fmla="*/ 1752604 w 2964553"/>
                    <a:gd name="connsiteY29" fmla="*/ 1020901 h 2729929"/>
                    <a:gd name="connsiteX30" fmla="*/ 1593466 w 2964553"/>
                    <a:gd name="connsiteY30" fmla="*/ 912388 h 2729929"/>
                    <a:gd name="connsiteX31" fmla="*/ 1701982 w 2964553"/>
                    <a:gd name="connsiteY31" fmla="*/ 753249 h 2729929"/>
                    <a:gd name="connsiteX32" fmla="*/ 2366098 w 2964553"/>
                    <a:gd name="connsiteY32" fmla="*/ 627642 h 2729929"/>
                    <a:gd name="connsiteX33" fmla="*/ 2368848 w 2964553"/>
                    <a:gd name="connsiteY33" fmla="*/ 627678 h 2729929"/>
                    <a:gd name="connsiteX34" fmla="*/ 2393413 w 2964553"/>
                    <a:gd name="connsiteY34" fmla="*/ 589271 h 2729929"/>
                    <a:gd name="connsiteX35" fmla="*/ 2255861 w 2964553"/>
                    <a:gd name="connsiteY35" fmla="*/ 277735 h 2729929"/>
                    <a:gd name="connsiteX36" fmla="*/ 2218615 w 2964553"/>
                    <a:gd name="connsiteY36" fmla="*/ 262588 h 2729929"/>
                    <a:gd name="connsiteX37" fmla="*/ 2191457 w 2964553"/>
                    <a:gd name="connsiteY37" fmla="*/ 271477 h 2729929"/>
                    <a:gd name="connsiteX38" fmla="*/ 152123 w 2964553"/>
                    <a:gd name="connsiteY38" fmla="*/ 511408 h 2729929"/>
                    <a:gd name="connsiteX39" fmla="*/ 945 w 2964553"/>
                    <a:gd name="connsiteY39" fmla="*/ 392058 h 2729929"/>
                    <a:gd name="connsiteX40" fmla="*/ 29310 w 2964553"/>
                    <a:gd name="connsiteY40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91477 w 2964553"/>
                    <a:gd name="connsiteY14" fmla="*/ 2122040 h 2729929"/>
                    <a:gd name="connsiteX15" fmla="*/ 2470325 w 2964553"/>
                    <a:gd name="connsiteY15" fmla="*/ 2101042 h 2729929"/>
                    <a:gd name="connsiteX16" fmla="*/ 1962241 w 2964553"/>
                    <a:gd name="connsiteY16" fmla="*/ 2178882 h 2729929"/>
                    <a:gd name="connsiteX17" fmla="*/ 1806991 w 2964553"/>
                    <a:gd name="connsiteY17" fmla="*/ 2064877 h 2729929"/>
                    <a:gd name="connsiteX18" fmla="*/ 1920992 w 2964553"/>
                    <a:gd name="connsiteY18" fmla="*/ 1909624 h 2729929"/>
                    <a:gd name="connsiteX19" fmla="*/ 2523872 w 2964553"/>
                    <a:gd name="connsiteY19" fmla="*/ 1817263 h 2729929"/>
                    <a:gd name="connsiteX20" fmla="*/ 2532720 w 2964553"/>
                    <a:gd name="connsiteY20" fmla="*/ 1817681 h 2729929"/>
                    <a:gd name="connsiteX21" fmla="*/ 2571756 w 2964553"/>
                    <a:gd name="connsiteY21" fmla="*/ 1786750 h 2729929"/>
                    <a:gd name="connsiteX22" fmla="*/ 2553336 w 2964553"/>
                    <a:gd name="connsiteY22" fmla="*/ 1503982 h 2729929"/>
                    <a:gd name="connsiteX23" fmla="*/ 1916313 w 2964553"/>
                    <a:gd name="connsiteY23" fmla="*/ 1594680 h 2729929"/>
                    <a:gd name="connsiteX24" fmla="*/ 1761060 w 2964553"/>
                    <a:gd name="connsiteY24" fmla="*/ 1480678 h 2729929"/>
                    <a:gd name="connsiteX25" fmla="*/ 1875063 w 2964553"/>
                    <a:gd name="connsiteY25" fmla="*/ 1325427 h 2729929"/>
                    <a:gd name="connsiteX26" fmla="*/ 2543156 w 2964553"/>
                    <a:gd name="connsiteY26" fmla="*/ 1223073 h 2729929"/>
                    <a:gd name="connsiteX27" fmla="*/ 2516999 w 2964553"/>
                    <a:gd name="connsiteY27" fmla="*/ 877246 h 2729929"/>
                    <a:gd name="connsiteX28" fmla="*/ 2416719 w 2964553"/>
                    <a:gd name="connsiteY28" fmla="*/ 895293 h 2729929"/>
                    <a:gd name="connsiteX29" fmla="*/ 1752604 w 2964553"/>
                    <a:gd name="connsiteY29" fmla="*/ 1020901 h 2729929"/>
                    <a:gd name="connsiteX30" fmla="*/ 1593466 w 2964553"/>
                    <a:gd name="connsiteY30" fmla="*/ 912388 h 2729929"/>
                    <a:gd name="connsiteX31" fmla="*/ 1701982 w 2964553"/>
                    <a:gd name="connsiteY31" fmla="*/ 753249 h 2729929"/>
                    <a:gd name="connsiteX32" fmla="*/ 2366098 w 2964553"/>
                    <a:gd name="connsiteY32" fmla="*/ 627642 h 2729929"/>
                    <a:gd name="connsiteX33" fmla="*/ 2368848 w 2964553"/>
                    <a:gd name="connsiteY33" fmla="*/ 627678 h 2729929"/>
                    <a:gd name="connsiteX34" fmla="*/ 2393413 w 2964553"/>
                    <a:gd name="connsiteY34" fmla="*/ 589271 h 2729929"/>
                    <a:gd name="connsiteX35" fmla="*/ 2255861 w 2964553"/>
                    <a:gd name="connsiteY35" fmla="*/ 277735 h 2729929"/>
                    <a:gd name="connsiteX36" fmla="*/ 2218615 w 2964553"/>
                    <a:gd name="connsiteY36" fmla="*/ 262588 h 2729929"/>
                    <a:gd name="connsiteX37" fmla="*/ 2191457 w 2964553"/>
                    <a:gd name="connsiteY37" fmla="*/ 271477 h 2729929"/>
                    <a:gd name="connsiteX38" fmla="*/ 152123 w 2964553"/>
                    <a:gd name="connsiteY38" fmla="*/ 511408 h 2729929"/>
                    <a:gd name="connsiteX39" fmla="*/ 945 w 2964553"/>
                    <a:gd name="connsiteY39" fmla="*/ 392058 h 2729929"/>
                    <a:gd name="connsiteX40" fmla="*/ 29310 w 2964553"/>
                    <a:gd name="connsiteY40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91477 w 2964553"/>
                    <a:gd name="connsiteY14" fmla="*/ 2122040 h 2729929"/>
                    <a:gd name="connsiteX15" fmla="*/ 2470325 w 2964553"/>
                    <a:gd name="connsiteY15" fmla="*/ 2101042 h 2729929"/>
                    <a:gd name="connsiteX16" fmla="*/ 1962241 w 2964553"/>
                    <a:gd name="connsiteY16" fmla="*/ 2178882 h 2729929"/>
                    <a:gd name="connsiteX17" fmla="*/ 1806991 w 2964553"/>
                    <a:gd name="connsiteY17" fmla="*/ 2064877 h 2729929"/>
                    <a:gd name="connsiteX18" fmla="*/ 1920992 w 2964553"/>
                    <a:gd name="connsiteY18" fmla="*/ 1909624 h 2729929"/>
                    <a:gd name="connsiteX19" fmla="*/ 2523872 w 2964553"/>
                    <a:gd name="connsiteY19" fmla="*/ 1817263 h 2729929"/>
                    <a:gd name="connsiteX20" fmla="*/ 2532720 w 2964553"/>
                    <a:gd name="connsiteY20" fmla="*/ 1817681 h 2729929"/>
                    <a:gd name="connsiteX21" fmla="*/ 2571756 w 2964553"/>
                    <a:gd name="connsiteY21" fmla="*/ 1786750 h 2729929"/>
                    <a:gd name="connsiteX22" fmla="*/ 2553336 w 2964553"/>
                    <a:gd name="connsiteY22" fmla="*/ 1503982 h 2729929"/>
                    <a:gd name="connsiteX23" fmla="*/ 1916313 w 2964553"/>
                    <a:gd name="connsiteY23" fmla="*/ 1594680 h 2729929"/>
                    <a:gd name="connsiteX24" fmla="*/ 1761060 w 2964553"/>
                    <a:gd name="connsiteY24" fmla="*/ 1480678 h 2729929"/>
                    <a:gd name="connsiteX25" fmla="*/ 1875063 w 2964553"/>
                    <a:gd name="connsiteY25" fmla="*/ 1325427 h 2729929"/>
                    <a:gd name="connsiteX26" fmla="*/ 2543156 w 2964553"/>
                    <a:gd name="connsiteY26" fmla="*/ 1223073 h 2729929"/>
                    <a:gd name="connsiteX27" fmla="*/ 2516999 w 2964553"/>
                    <a:gd name="connsiteY27" fmla="*/ 877246 h 2729929"/>
                    <a:gd name="connsiteX28" fmla="*/ 2416719 w 2964553"/>
                    <a:gd name="connsiteY28" fmla="*/ 895293 h 2729929"/>
                    <a:gd name="connsiteX29" fmla="*/ 1752604 w 2964553"/>
                    <a:gd name="connsiteY29" fmla="*/ 1020901 h 2729929"/>
                    <a:gd name="connsiteX30" fmla="*/ 1593466 w 2964553"/>
                    <a:gd name="connsiteY30" fmla="*/ 912388 h 2729929"/>
                    <a:gd name="connsiteX31" fmla="*/ 1701982 w 2964553"/>
                    <a:gd name="connsiteY31" fmla="*/ 753249 h 2729929"/>
                    <a:gd name="connsiteX32" fmla="*/ 2366098 w 2964553"/>
                    <a:gd name="connsiteY32" fmla="*/ 627642 h 2729929"/>
                    <a:gd name="connsiteX33" fmla="*/ 2368848 w 2964553"/>
                    <a:gd name="connsiteY33" fmla="*/ 627678 h 2729929"/>
                    <a:gd name="connsiteX34" fmla="*/ 2393413 w 2964553"/>
                    <a:gd name="connsiteY34" fmla="*/ 589271 h 2729929"/>
                    <a:gd name="connsiteX35" fmla="*/ 2255861 w 2964553"/>
                    <a:gd name="connsiteY35" fmla="*/ 277735 h 2729929"/>
                    <a:gd name="connsiteX36" fmla="*/ 2218615 w 2964553"/>
                    <a:gd name="connsiteY36" fmla="*/ 262588 h 2729929"/>
                    <a:gd name="connsiteX37" fmla="*/ 2191457 w 2964553"/>
                    <a:gd name="connsiteY37" fmla="*/ 271477 h 2729929"/>
                    <a:gd name="connsiteX38" fmla="*/ 152123 w 2964553"/>
                    <a:gd name="connsiteY38" fmla="*/ 511408 h 2729929"/>
                    <a:gd name="connsiteX39" fmla="*/ 945 w 2964553"/>
                    <a:gd name="connsiteY39" fmla="*/ 392058 h 2729929"/>
                    <a:gd name="connsiteX40" fmla="*/ 29310 w 2964553"/>
                    <a:gd name="connsiteY40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91477 w 2964553"/>
                    <a:gd name="connsiteY14" fmla="*/ 2122040 h 2729929"/>
                    <a:gd name="connsiteX15" fmla="*/ 2470325 w 2964553"/>
                    <a:gd name="connsiteY15" fmla="*/ 2101042 h 2729929"/>
                    <a:gd name="connsiteX16" fmla="*/ 1962241 w 2964553"/>
                    <a:gd name="connsiteY16" fmla="*/ 2178882 h 2729929"/>
                    <a:gd name="connsiteX17" fmla="*/ 1806991 w 2964553"/>
                    <a:gd name="connsiteY17" fmla="*/ 2064877 h 2729929"/>
                    <a:gd name="connsiteX18" fmla="*/ 1920992 w 2964553"/>
                    <a:gd name="connsiteY18" fmla="*/ 1909624 h 2729929"/>
                    <a:gd name="connsiteX19" fmla="*/ 2523872 w 2964553"/>
                    <a:gd name="connsiteY19" fmla="*/ 1817263 h 2729929"/>
                    <a:gd name="connsiteX20" fmla="*/ 2532720 w 2964553"/>
                    <a:gd name="connsiteY20" fmla="*/ 1817681 h 2729929"/>
                    <a:gd name="connsiteX21" fmla="*/ 2571756 w 2964553"/>
                    <a:gd name="connsiteY21" fmla="*/ 1786750 h 2729929"/>
                    <a:gd name="connsiteX22" fmla="*/ 2553336 w 2964553"/>
                    <a:gd name="connsiteY22" fmla="*/ 1503982 h 2729929"/>
                    <a:gd name="connsiteX23" fmla="*/ 1916313 w 2964553"/>
                    <a:gd name="connsiteY23" fmla="*/ 1594680 h 2729929"/>
                    <a:gd name="connsiteX24" fmla="*/ 1761060 w 2964553"/>
                    <a:gd name="connsiteY24" fmla="*/ 1480678 h 2729929"/>
                    <a:gd name="connsiteX25" fmla="*/ 1875063 w 2964553"/>
                    <a:gd name="connsiteY25" fmla="*/ 1325427 h 2729929"/>
                    <a:gd name="connsiteX26" fmla="*/ 2543156 w 2964553"/>
                    <a:gd name="connsiteY26" fmla="*/ 1223073 h 2729929"/>
                    <a:gd name="connsiteX27" fmla="*/ 2516999 w 2964553"/>
                    <a:gd name="connsiteY27" fmla="*/ 877246 h 2729929"/>
                    <a:gd name="connsiteX28" fmla="*/ 2416719 w 2964553"/>
                    <a:gd name="connsiteY28" fmla="*/ 895293 h 2729929"/>
                    <a:gd name="connsiteX29" fmla="*/ 1752604 w 2964553"/>
                    <a:gd name="connsiteY29" fmla="*/ 1020901 h 2729929"/>
                    <a:gd name="connsiteX30" fmla="*/ 1593466 w 2964553"/>
                    <a:gd name="connsiteY30" fmla="*/ 912388 h 2729929"/>
                    <a:gd name="connsiteX31" fmla="*/ 1701982 w 2964553"/>
                    <a:gd name="connsiteY31" fmla="*/ 753249 h 2729929"/>
                    <a:gd name="connsiteX32" fmla="*/ 2366098 w 2964553"/>
                    <a:gd name="connsiteY32" fmla="*/ 627642 h 2729929"/>
                    <a:gd name="connsiteX33" fmla="*/ 2368848 w 2964553"/>
                    <a:gd name="connsiteY33" fmla="*/ 627678 h 2729929"/>
                    <a:gd name="connsiteX34" fmla="*/ 2393413 w 2964553"/>
                    <a:gd name="connsiteY34" fmla="*/ 589271 h 2729929"/>
                    <a:gd name="connsiteX35" fmla="*/ 2255861 w 2964553"/>
                    <a:gd name="connsiteY35" fmla="*/ 277735 h 2729929"/>
                    <a:gd name="connsiteX36" fmla="*/ 2218615 w 2964553"/>
                    <a:gd name="connsiteY36" fmla="*/ 262588 h 2729929"/>
                    <a:gd name="connsiteX37" fmla="*/ 2191457 w 2964553"/>
                    <a:gd name="connsiteY37" fmla="*/ 271477 h 2729929"/>
                    <a:gd name="connsiteX38" fmla="*/ 152123 w 2964553"/>
                    <a:gd name="connsiteY38" fmla="*/ 511408 h 2729929"/>
                    <a:gd name="connsiteX39" fmla="*/ 945 w 2964553"/>
                    <a:gd name="connsiteY39" fmla="*/ 392058 h 2729929"/>
                    <a:gd name="connsiteX40" fmla="*/ 29310 w 2964553"/>
                    <a:gd name="connsiteY40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91477 w 2964553"/>
                    <a:gd name="connsiteY14" fmla="*/ 2122040 h 2729929"/>
                    <a:gd name="connsiteX15" fmla="*/ 2470325 w 2964553"/>
                    <a:gd name="connsiteY15" fmla="*/ 2101042 h 2729929"/>
                    <a:gd name="connsiteX16" fmla="*/ 1962241 w 2964553"/>
                    <a:gd name="connsiteY16" fmla="*/ 2178882 h 2729929"/>
                    <a:gd name="connsiteX17" fmla="*/ 1806991 w 2964553"/>
                    <a:gd name="connsiteY17" fmla="*/ 2064877 h 2729929"/>
                    <a:gd name="connsiteX18" fmla="*/ 1920992 w 2964553"/>
                    <a:gd name="connsiteY18" fmla="*/ 1909624 h 2729929"/>
                    <a:gd name="connsiteX19" fmla="*/ 2523872 w 2964553"/>
                    <a:gd name="connsiteY19" fmla="*/ 1817263 h 2729929"/>
                    <a:gd name="connsiteX20" fmla="*/ 2532720 w 2964553"/>
                    <a:gd name="connsiteY20" fmla="*/ 1817681 h 2729929"/>
                    <a:gd name="connsiteX21" fmla="*/ 2553336 w 2964553"/>
                    <a:gd name="connsiteY21" fmla="*/ 1503982 h 2729929"/>
                    <a:gd name="connsiteX22" fmla="*/ 1916313 w 2964553"/>
                    <a:gd name="connsiteY22" fmla="*/ 1594680 h 2729929"/>
                    <a:gd name="connsiteX23" fmla="*/ 1761060 w 2964553"/>
                    <a:gd name="connsiteY23" fmla="*/ 1480678 h 2729929"/>
                    <a:gd name="connsiteX24" fmla="*/ 1875063 w 2964553"/>
                    <a:gd name="connsiteY24" fmla="*/ 1325427 h 2729929"/>
                    <a:gd name="connsiteX25" fmla="*/ 2543156 w 2964553"/>
                    <a:gd name="connsiteY25" fmla="*/ 1223073 h 2729929"/>
                    <a:gd name="connsiteX26" fmla="*/ 2516999 w 2964553"/>
                    <a:gd name="connsiteY26" fmla="*/ 877246 h 2729929"/>
                    <a:gd name="connsiteX27" fmla="*/ 2416719 w 2964553"/>
                    <a:gd name="connsiteY27" fmla="*/ 895293 h 2729929"/>
                    <a:gd name="connsiteX28" fmla="*/ 1752604 w 2964553"/>
                    <a:gd name="connsiteY28" fmla="*/ 1020901 h 2729929"/>
                    <a:gd name="connsiteX29" fmla="*/ 1593466 w 2964553"/>
                    <a:gd name="connsiteY29" fmla="*/ 912388 h 2729929"/>
                    <a:gd name="connsiteX30" fmla="*/ 1701982 w 2964553"/>
                    <a:gd name="connsiteY30" fmla="*/ 753249 h 2729929"/>
                    <a:gd name="connsiteX31" fmla="*/ 2366098 w 2964553"/>
                    <a:gd name="connsiteY31" fmla="*/ 627642 h 2729929"/>
                    <a:gd name="connsiteX32" fmla="*/ 2368848 w 2964553"/>
                    <a:gd name="connsiteY32" fmla="*/ 627678 h 2729929"/>
                    <a:gd name="connsiteX33" fmla="*/ 2393413 w 2964553"/>
                    <a:gd name="connsiteY33" fmla="*/ 589271 h 2729929"/>
                    <a:gd name="connsiteX34" fmla="*/ 2255861 w 2964553"/>
                    <a:gd name="connsiteY34" fmla="*/ 277735 h 2729929"/>
                    <a:gd name="connsiteX35" fmla="*/ 2218615 w 2964553"/>
                    <a:gd name="connsiteY35" fmla="*/ 262588 h 2729929"/>
                    <a:gd name="connsiteX36" fmla="*/ 2191457 w 2964553"/>
                    <a:gd name="connsiteY36" fmla="*/ 271477 h 2729929"/>
                    <a:gd name="connsiteX37" fmla="*/ 152123 w 2964553"/>
                    <a:gd name="connsiteY37" fmla="*/ 511408 h 2729929"/>
                    <a:gd name="connsiteX38" fmla="*/ 945 w 2964553"/>
                    <a:gd name="connsiteY38" fmla="*/ 392058 h 2729929"/>
                    <a:gd name="connsiteX39" fmla="*/ 29310 w 2964553"/>
                    <a:gd name="connsiteY39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91477 w 2964553"/>
                    <a:gd name="connsiteY14" fmla="*/ 2122040 h 2729929"/>
                    <a:gd name="connsiteX15" fmla="*/ 2470325 w 2964553"/>
                    <a:gd name="connsiteY15" fmla="*/ 2101042 h 2729929"/>
                    <a:gd name="connsiteX16" fmla="*/ 1962241 w 2964553"/>
                    <a:gd name="connsiteY16" fmla="*/ 2178882 h 2729929"/>
                    <a:gd name="connsiteX17" fmla="*/ 1806991 w 2964553"/>
                    <a:gd name="connsiteY17" fmla="*/ 2064877 h 2729929"/>
                    <a:gd name="connsiteX18" fmla="*/ 1920992 w 2964553"/>
                    <a:gd name="connsiteY18" fmla="*/ 1909624 h 2729929"/>
                    <a:gd name="connsiteX19" fmla="*/ 2523872 w 2964553"/>
                    <a:gd name="connsiteY19" fmla="*/ 1817263 h 2729929"/>
                    <a:gd name="connsiteX20" fmla="*/ 2553336 w 2964553"/>
                    <a:gd name="connsiteY20" fmla="*/ 1503982 h 2729929"/>
                    <a:gd name="connsiteX21" fmla="*/ 1916313 w 2964553"/>
                    <a:gd name="connsiteY21" fmla="*/ 1594680 h 2729929"/>
                    <a:gd name="connsiteX22" fmla="*/ 1761060 w 2964553"/>
                    <a:gd name="connsiteY22" fmla="*/ 1480678 h 2729929"/>
                    <a:gd name="connsiteX23" fmla="*/ 1875063 w 2964553"/>
                    <a:gd name="connsiteY23" fmla="*/ 1325427 h 2729929"/>
                    <a:gd name="connsiteX24" fmla="*/ 2543156 w 2964553"/>
                    <a:gd name="connsiteY24" fmla="*/ 1223073 h 2729929"/>
                    <a:gd name="connsiteX25" fmla="*/ 2516999 w 2964553"/>
                    <a:gd name="connsiteY25" fmla="*/ 877246 h 2729929"/>
                    <a:gd name="connsiteX26" fmla="*/ 2416719 w 2964553"/>
                    <a:gd name="connsiteY26" fmla="*/ 895293 h 2729929"/>
                    <a:gd name="connsiteX27" fmla="*/ 1752604 w 2964553"/>
                    <a:gd name="connsiteY27" fmla="*/ 1020901 h 2729929"/>
                    <a:gd name="connsiteX28" fmla="*/ 1593466 w 2964553"/>
                    <a:gd name="connsiteY28" fmla="*/ 912388 h 2729929"/>
                    <a:gd name="connsiteX29" fmla="*/ 1701982 w 2964553"/>
                    <a:gd name="connsiteY29" fmla="*/ 753249 h 2729929"/>
                    <a:gd name="connsiteX30" fmla="*/ 2366098 w 2964553"/>
                    <a:gd name="connsiteY30" fmla="*/ 627642 h 2729929"/>
                    <a:gd name="connsiteX31" fmla="*/ 2368848 w 2964553"/>
                    <a:gd name="connsiteY31" fmla="*/ 627678 h 2729929"/>
                    <a:gd name="connsiteX32" fmla="*/ 2393413 w 2964553"/>
                    <a:gd name="connsiteY32" fmla="*/ 589271 h 2729929"/>
                    <a:gd name="connsiteX33" fmla="*/ 2255861 w 2964553"/>
                    <a:gd name="connsiteY33" fmla="*/ 277735 h 2729929"/>
                    <a:gd name="connsiteX34" fmla="*/ 2218615 w 2964553"/>
                    <a:gd name="connsiteY34" fmla="*/ 262588 h 2729929"/>
                    <a:gd name="connsiteX35" fmla="*/ 2191457 w 2964553"/>
                    <a:gd name="connsiteY35" fmla="*/ 271477 h 2729929"/>
                    <a:gd name="connsiteX36" fmla="*/ 152123 w 2964553"/>
                    <a:gd name="connsiteY36" fmla="*/ 511408 h 2729929"/>
                    <a:gd name="connsiteX37" fmla="*/ 945 w 2964553"/>
                    <a:gd name="connsiteY37" fmla="*/ 392058 h 2729929"/>
                    <a:gd name="connsiteX38" fmla="*/ 29310 w 2964553"/>
                    <a:gd name="connsiteY38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91477 w 2964553"/>
                    <a:gd name="connsiteY14" fmla="*/ 2122040 h 2729929"/>
                    <a:gd name="connsiteX15" fmla="*/ 2470325 w 2964553"/>
                    <a:gd name="connsiteY15" fmla="*/ 2101042 h 2729929"/>
                    <a:gd name="connsiteX16" fmla="*/ 1962241 w 2964553"/>
                    <a:gd name="connsiteY16" fmla="*/ 2178882 h 2729929"/>
                    <a:gd name="connsiteX17" fmla="*/ 1806991 w 2964553"/>
                    <a:gd name="connsiteY17" fmla="*/ 2064877 h 2729929"/>
                    <a:gd name="connsiteX18" fmla="*/ 1920992 w 2964553"/>
                    <a:gd name="connsiteY18" fmla="*/ 1909624 h 2729929"/>
                    <a:gd name="connsiteX19" fmla="*/ 2523872 w 2964553"/>
                    <a:gd name="connsiteY19" fmla="*/ 1817263 h 2729929"/>
                    <a:gd name="connsiteX20" fmla="*/ 2553336 w 2964553"/>
                    <a:gd name="connsiteY20" fmla="*/ 1503982 h 2729929"/>
                    <a:gd name="connsiteX21" fmla="*/ 1916313 w 2964553"/>
                    <a:gd name="connsiteY21" fmla="*/ 1594680 h 2729929"/>
                    <a:gd name="connsiteX22" fmla="*/ 1761060 w 2964553"/>
                    <a:gd name="connsiteY22" fmla="*/ 1480678 h 2729929"/>
                    <a:gd name="connsiteX23" fmla="*/ 1875063 w 2964553"/>
                    <a:gd name="connsiteY23" fmla="*/ 1325427 h 2729929"/>
                    <a:gd name="connsiteX24" fmla="*/ 2543156 w 2964553"/>
                    <a:gd name="connsiteY24" fmla="*/ 1223073 h 2729929"/>
                    <a:gd name="connsiteX25" fmla="*/ 2516999 w 2964553"/>
                    <a:gd name="connsiteY25" fmla="*/ 877246 h 2729929"/>
                    <a:gd name="connsiteX26" fmla="*/ 2416719 w 2964553"/>
                    <a:gd name="connsiteY26" fmla="*/ 895293 h 2729929"/>
                    <a:gd name="connsiteX27" fmla="*/ 1752604 w 2964553"/>
                    <a:gd name="connsiteY27" fmla="*/ 1020901 h 2729929"/>
                    <a:gd name="connsiteX28" fmla="*/ 1593466 w 2964553"/>
                    <a:gd name="connsiteY28" fmla="*/ 912388 h 2729929"/>
                    <a:gd name="connsiteX29" fmla="*/ 1701982 w 2964553"/>
                    <a:gd name="connsiteY29" fmla="*/ 753249 h 2729929"/>
                    <a:gd name="connsiteX30" fmla="*/ 2366098 w 2964553"/>
                    <a:gd name="connsiteY30" fmla="*/ 627642 h 2729929"/>
                    <a:gd name="connsiteX31" fmla="*/ 2368848 w 2964553"/>
                    <a:gd name="connsiteY31" fmla="*/ 627678 h 2729929"/>
                    <a:gd name="connsiteX32" fmla="*/ 2393413 w 2964553"/>
                    <a:gd name="connsiteY32" fmla="*/ 589271 h 2729929"/>
                    <a:gd name="connsiteX33" fmla="*/ 2255861 w 2964553"/>
                    <a:gd name="connsiteY33" fmla="*/ 277735 h 2729929"/>
                    <a:gd name="connsiteX34" fmla="*/ 2218615 w 2964553"/>
                    <a:gd name="connsiteY34" fmla="*/ 262588 h 2729929"/>
                    <a:gd name="connsiteX35" fmla="*/ 2191457 w 2964553"/>
                    <a:gd name="connsiteY35" fmla="*/ 271477 h 2729929"/>
                    <a:gd name="connsiteX36" fmla="*/ 152123 w 2964553"/>
                    <a:gd name="connsiteY36" fmla="*/ 511408 h 2729929"/>
                    <a:gd name="connsiteX37" fmla="*/ 945 w 2964553"/>
                    <a:gd name="connsiteY37" fmla="*/ 392058 h 2729929"/>
                    <a:gd name="connsiteX38" fmla="*/ 29310 w 2964553"/>
                    <a:gd name="connsiteY38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91477 w 2964553"/>
                    <a:gd name="connsiteY14" fmla="*/ 2122040 h 2729929"/>
                    <a:gd name="connsiteX15" fmla="*/ 2470325 w 2964553"/>
                    <a:gd name="connsiteY15" fmla="*/ 2101042 h 2729929"/>
                    <a:gd name="connsiteX16" fmla="*/ 1962241 w 2964553"/>
                    <a:gd name="connsiteY16" fmla="*/ 2178882 h 2729929"/>
                    <a:gd name="connsiteX17" fmla="*/ 1806991 w 2964553"/>
                    <a:gd name="connsiteY17" fmla="*/ 2064877 h 2729929"/>
                    <a:gd name="connsiteX18" fmla="*/ 1920992 w 2964553"/>
                    <a:gd name="connsiteY18" fmla="*/ 1909624 h 2729929"/>
                    <a:gd name="connsiteX19" fmla="*/ 2523872 w 2964553"/>
                    <a:gd name="connsiteY19" fmla="*/ 1817263 h 2729929"/>
                    <a:gd name="connsiteX20" fmla="*/ 2553336 w 2964553"/>
                    <a:gd name="connsiteY20" fmla="*/ 1503982 h 2729929"/>
                    <a:gd name="connsiteX21" fmla="*/ 1916313 w 2964553"/>
                    <a:gd name="connsiteY21" fmla="*/ 1594680 h 2729929"/>
                    <a:gd name="connsiteX22" fmla="*/ 1761060 w 2964553"/>
                    <a:gd name="connsiteY22" fmla="*/ 1480678 h 2729929"/>
                    <a:gd name="connsiteX23" fmla="*/ 1875063 w 2964553"/>
                    <a:gd name="connsiteY23" fmla="*/ 1325427 h 2729929"/>
                    <a:gd name="connsiteX24" fmla="*/ 2543156 w 2964553"/>
                    <a:gd name="connsiteY24" fmla="*/ 1223073 h 2729929"/>
                    <a:gd name="connsiteX25" fmla="*/ 2516999 w 2964553"/>
                    <a:gd name="connsiteY25" fmla="*/ 877246 h 2729929"/>
                    <a:gd name="connsiteX26" fmla="*/ 2416719 w 2964553"/>
                    <a:gd name="connsiteY26" fmla="*/ 895293 h 2729929"/>
                    <a:gd name="connsiteX27" fmla="*/ 1752604 w 2964553"/>
                    <a:gd name="connsiteY27" fmla="*/ 1020901 h 2729929"/>
                    <a:gd name="connsiteX28" fmla="*/ 1593466 w 2964553"/>
                    <a:gd name="connsiteY28" fmla="*/ 912388 h 2729929"/>
                    <a:gd name="connsiteX29" fmla="*/ 1701982 w 2964553"/>
                    <a:gd name="connsiteY29" fmla="*/ 753249 h 2729929"/>
                    <a:gd name="connsiteX30" fmla="*/ 2366098 w 2964553"/>
                    <a:gd name="connsiteY30" fmla="*/ 627642 h 2729929"/>
                    <a:gd name="connsiteX31" fmla="*/ 2368848 w 2964553"/>
                    <a:gd name="connsiteY31" fmla="*/ 627678 h 2729929"/>
                    <a:gd name="connsiteX32" fmla="*/ 2393413 w 2964553"/>
                    <a:gd name="connsiteY32" fmla="*/ 589271 h 2729929"/>
                    <a:gd name="connsiteX33" fmla="*/ 2255861 w 2964553"/>
                    <a:gd name="connsiteY33" fmla="*/ 277735 h 2729929"/>
                    <a:gd name="connsiteX34" fmla="*/ 2218615 w 2964553"/>
                    <a:gd name="connsiteY34" fmla="*/ 262588 h 2729929"/>
                    <a:gd name="connsiteX35" fmla="*/ 2191457 w 2964553"/>
                    <a:gd name="connsiteY35" fmla="*/ 271477 h 2729929"/>
                    <a:gd name="connsiteX36" fmla="*/ 152123 w 2964553"/>
                    <a:gd name="connsiteY36" fmla="*/ 511408 h 2729929"/>
                    <a:gd name="connsiteX37" fmla="*/ 945 w 2964553"/>
                    <a:gd name="connsiteY37" fmla="*/ 392058 h 2729929"/>
                    <a:gd name="connsiteX38" fmla="*/ 29310 w 2964553"/>
                    <a:gd name="connsiteY38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70325 w 2964553"/>
                    <a:gd name="connsiteY14" fmla="*/ 2101042 h 2729929"/>
                    <a:gd name="connsiteX15" fmla="*/ 1962241 w 2964553"/>
                    <a:gd name="connsiteY15" fmla="*/ 2178882 h 2729929"/>
                    <a:gd name="connsiteX16" fmla="*/ 1806991 w 2964553"/>
                    <a:gd name="connsiteY16" fmla="*/ 2064877 h 2729929"/>
                    <a:gd name="connsiteX17" fmla="*/ 1920992 w 2964553"/>
                    <a:gd name="connsiteY17" fmla="*/ 1909624 h 2729929"/>
                    <a:gd name="connsiteX18" fmla="*/ 2523872 w 2964553"/>
                    <a:gd name="connsiteY18" fmla="*/ 1817263 h 2729929"/>
                    <a:gd name="connsiteX19" fmla="*/ 2553336 w 2964553"/>
                    <a:gd name="connsiteY19" fmla="*/ 1503982 h 2729929"/>
                    <a:gd name="connsiteX20" fmla="*/ 1916313 w 2964553"/>
                    <a:gd name="connsiteY20" fmla="*/ 1594680 h 2729929"/>
                    <a:gd name="connsiteX21" fmla="*/ 1761060 w 2964553"/>
                    <a:gd name="connsiteY21" fmla="*/ 1480678 h 2729929"/>
                    <a:gd name="connsiteX22" fmla="*/ 1875063 w 2964553"/>
                    <a:gd name="connsiteY22" fmla="*/ 1325427 h 2729929"/>
                    <a:gd name="connsiteX23" fmla="*/ 2543156 w 2964553"/>
                    <a:gd name="connsiteY23" fmla="*/ 1223073 h 2729929"/>
                    <a:gd name="connsiteX24" fmla="*/ 2516999 w 2964553"/>
                    <a:gd name="connsiteY24" fmla="*/ 877246 h 2729929"/>
                    <a:gd name="connsiteX25" fmla="*/ 2416719 w 2964553"/>
                    <a:gd name="connsiteY25" fmla="*/ 895293 h 2729929"/>
                    <a:gd name="connsiteX26" fmla="*/ 1752604 w 2964553"/>
                    <a:gd name="connsiteY26" fmla="*/ 1020901 h 2729929"/>
                    <a:gd name="connsiteX27" fmla="*/ 1593466 w 2964553"/>
                    <a:gd name="connsiteY27" fmla="*/ 912388 h 2729929"/>
                    <a:gd name="connsiteX28" fmla="*/ 1701982 w 2964553"/>
                    <a:gd name="connsiteY28" fmla="*/ 753249 h 2729929"/>
                    <a:gd name="connsiteX29" fmla="*/ 2366098 w 2964553"/>
                    <a:gd name="connsiteY29" fmla="*/ 627642 h 2729929"/>
                    <a:gd name="connsiteX30" fmla="*/ 2368848 w 2964553"/>
                    <a:gd name="connsiteY30" fmla="*/ 627678 h 2729929"/>
                    <a:gd name="connsiteX31" fmla="*/ 2393413 w 2964553"/>
                    <a:gd name="connsiteY31" fmla="*/ 589271 h 2729929"/>
                    <a:gd name="connsiteX32" fmla="*/ 2255861 w 2964553"/>
                    <a:gd name="connsiteY32" fmla="*/ 277735 h 2729929"/>
                    <a:gd name="connsiteX33" fmla="*/ 2218615 w 2964553"/>
                    <a:gd name="connsiteY33" fmla="*/ 262588 h 2729929"/>
                    <a:gd name="connsiteX34" fmla="*/ 2191457 w 2964553"/>
                    <a:gd name="connsiteY34" fmla="*/ 271477 h 2729929"/>
                    <a:gd name="connsiteX35" fmla="*/ 152123 w 2964553"/>
                    <a:gd name="connsiteY35" fmla="*/ 511408 h 2729929"/>
                    <a:gd name="connsiteX36" fmla="*/ 945 w 2964553"/>
                    <a:gd name="connsiteY36" fmla="*/ 392058 h 2729929"/>
                    <a:gd name="connsiteX37" fmla="*/ 29310 w 2964553"/>
                    <a:gd name="connsiteY37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70325 w 2964553"/>
                    <a:gd name="connsiteY14" fmla="*/ 2101042 h 2729929"/>
                    <a:gd name="connsiteX15" fmla="*/ 1962241 w 2964553"/>
                    <a:gd name="connsiteY15" fmla="*/ 2178882 h 2729929"/>
                    <a:gd name="connsiteX16" fmla="*/ 1806991 w 2964553"/>
                    <a:gd name="connsiteY16" fmla="*/ 2064877 h 2729929"/>
                    <a:gd name="connsiteX17" fmla="*/ 1920992 w 2964553"/>
                    <a:gd name="connsiteY17" fmla="*/ 1909624 h 2729929"/>
                    <a:gd name="connsiteX18" fmla="*/ 2523872 w 2964553"/>
                    <a:gd name="connsiteY18" fmla="*/ 1817263 h 2729929"/>
                    <a:gd name="connsiteX19" fmla="*/ 2553336 w 2964553"/>
                    <a:gd name="connsiteY19" fmla="*/ 1503982 h 2729929"/>
                    <a:gd name="connsiteX20" fmla="*/ 1916313 w 2964553"/>
                    <a:gd name="connsiteY20" fmla="*/ 1594680 h 2729929"/>
                    <a:gd name="connsiteX21" fmla="*/ 1761060 w 2964553"/>
                    <a:gd name="connsiteY21" fmla="*/ 1480678 h 2729929"/>
                    <a:gd name="connsiteX22" fmla="*/ 1875063 w 2964553"/>
                    <a:gd name="connsiteY22" fmla="*/ 1325427 h 2729929"/>
                    <a:gd name="connsiteX23" fmla="*/ 2543156 w 2964553"/>
                    <a:gd name="connsiteY23" fmla="*/ 1223073 h 2729929"/>
                    <a:gd name="connsiteX24" fmla="*/ 2516999 w 2964553"/>
                    <a:gd name="connsiteY24" fmla="*/ 877246 h 2729929"/>
                    <a:gd name="connsiteX25" fmla="*/ 2416719 w 2964553"/>
                    <a:gd name="connsiteY25" fmla="*/ 895293 h 2729929"/>
                    <a:gd name="connsiteX26" fmla="*/ 1752604 w 2964553"/>
                    <a:gd name="connsiteY26" fmla="*/ 1020901 h 2729929"/>
                    <a:gd name="connsiteX27" fmla="*/ 1593466 w 2964553"/>
                    <a:gd name="connsiteY27" fmla="*/ 912388 h 2729929"/>
                    <a:gd name="connsiteX28" fmla="*/ 1701982 w 2964553"/>
                    <a:gd name="connsiteY28" fmla="*/ 753249 h 2729929"/>
                    <a:gd name="connsiteX29" fmla="*/ 2366098 w 2964553"/>
                    <a:gd name="connsiteY29" fmla="*/ 627642 h 2729929"/>
                    <a:gd name="connsiteX30" fmla="*/ 2368848 w 2964553"/>
                    <a:gd name="connsiteY30" fmla="*/ 627678 h 2729929"/>
                    <a:gd name="connsiteX31" fmla="*/ 2393413 w 2964553"/>
                    <a:gd name="connsiteY31" fmla="*/ 589271 h 2729929"/>
                    <a:gd name="connsiteX32" fmla="*/ 2255861 w 2964553"/>
                    <a:gd name="connsiteY32" fmla="*/ 277735 h 2729929"/>
                    <a:gd name="connsiteX33" fmla="*/ 2218615 w 2964553"/>
                    <a:gd name="connsiteY33" fmla="*/ 262588 h 2729929"/>
                    <a:gd name="connsiteX34" fmla="*/ 2191457 w 2964553"/>
                    <a:gd name="connsiteY34" fmla="*/ 271477 h 2729929"/>
                    <a:gd name="connsiteX35" fmla="*/ 152123 w 2964553"/>
                    <a:gd name="connsiteY35" fmla="*/ 511408 h 2729929"/>
                    <a:gd name="connsiteX36" fmla="*/ 945 w 2964553"/>
                    <a:gd name="connsiteY36" fmla="*/ 392058 h 2729929"/>
                    <a:gd name="connsiteX37" fmla="*/ 29310 w 2964553"/>
                    <a:gd name="connsiteY37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31389 w 2964553"/>
                    <a:gd name="connsiteY14" fmla="*/ 2108495 h 2729929"/>
                    <a:gd name="connsiteX15" fmla="*/ 1962241 w 2964553"/>
                    <a:gd name="connsiteY15" fmla="*/ 2178882 h 2729929"/>
                    <a:gd name="connsiteX16" fmla="*/ 1806991 w 2964553"/>
                    <a:gd name="connsiteY16" fmla="*/ 2064877 h 2729929"/>
                    <a:gd name="connsiteX17" fmla="*/ 1920992 w 2964553"/>
                    <a:gd name="connsiteY17" fmla="*/ 1909624 h 2729929"/>
                    <a:gd name="connsiteX18" fmla="*/ 2523872 w 2964553"/>
                    <a:gd name="connsiteY18" fmla="*/ 1817263 h 2729929"/>
                    <a:gd name="connsiteX19" fmla="*/ 2553336 w 2964553"/>
                    <a:gd name="connsiteY19" fmla="*/ 1503982 h 2729929"/>
                    <a:gd name="connsiteX20" fmla="*/ 1916313 w 2964553"/>
                    <a:gd name="connsiteY20" fmla="*/ 1594680 h 2729929"/>
                    <a:gd name="connsiteX21" fmla="*/ 1761060 w 2964553"/>
                    <a:gd name="connsiteY21" fmla="*/ 1480678 h 2729929"/>
                    <a:gd name="connsiteX22" fmla="*/ 1875063 w 2964553"/>
                    <a:gd name="connsiteY22" fmla="*/ 1325427 h 2729929"/>
                    <a:gd name="connsiteX23" fmla="*/ 2543156 w 2964553"/>
                    <a:gd name="connsiteY23" fmla="*/ 1223073 h 2729929"/>
                    <a:gd name="connsiteX24" fmla="*/ 2516999 w 2964553"/>
                    <a:gd name="connsiteY24" fmla="*/ 877246 h 2729929"/>
                    <a:gd name="connsiteX25" fmla="*/ 2416719 w 2964553"/>
                    <a:gd name="connsiteY25" fmla="*/ 895293 h 2729929"/>
                    <a:gd name="connsiteX26" fmla="*/ 1752604 w 2964553"/>
                    <a:gd name="connsiteY26" fmla="*/ 1020901 h 2729929"/>
                    <a:gd name="connsiteX27" fmla="*/ 1593466 w 2964553"/>
                    <a:gd name="connsiteY27" fmla="*/ 912388 h 2729929"/>
                    <a:gd name="connsiteX28" fmla="*/ 1701982 w 2964553"/>
                    <a:gd name="connsiteY28" fmla="*/ 753249 h 2729929"/>
                    <a:gd name="connsiteX29" fmla="*/ 2366098 w 2964553"/>
                    <a:gd name="connsiteY29" fmla="*/ 627642 h 2729929"/>
                    <a:gd name="connsiteX30" fmla="*/ 2368848 w 2964553"/>
                    <a:gd name="connsiteY30" fmla="*/ 627678 h 2729929"/>
                    <a:gd name="connsiteX31" fmla="*/ 2393413 w 2964553"/>
                    <a:gd name="connsiteY31" fmla="*/ 589271 h 2729929"/>
                    <a:gd name="connsiteX32" fmla="*/ 2255861 w 2964553"/>
                    <a:gd name="connsiteY32" fmla="*/ 277735 h 2729929"/>
                    <a:gd name="connsiteX33" fmla="*/ 2218615 w 2964553"/>
                    <a:gd name="connsiteY33" fmla="*/ 262588 h 2729929"/>
                    <a:gd name="connsiteX34" fmla="*/ 2191457 w 2964553"/>
                    <a:gd name="connsiteY34" fmla="*/ 271477 h 2729929"/>
                    <a:gd name="connsiteX35" fmla="*/ 152123 w 2964553"/>
                    <a:gd name="connsiteY35" fmla="*/ 511408 h 2729929"/>
                    <a:gd name="connsiteX36" fmla="*/ 945 w 2964553"/>
                    <a:gd name="connsiteY36" fmla="*/ 392058 h 2729929"/>
                    <a:gd name="connsiteX37" fmla="*/ 29310 w 2964553"/>
                    <a:gd name="connsiteY37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31389 w 2964553"/>
                    <a:gd name="connsiteY14" fmla="*/ 2108495 h 2729929"/>
                    <a:gd name="connsiteX15" fmla="*/ 1962241 w 2964553"/>
                    <a:gd name="connsiteY15" fmla="*/ 2178882 h 2729929"/>
                    <a:gd name="connsiteX16" fmla="*/ 1806991 w 2964553"/>
                    <a:gd name="connsiteY16" fmla="*/ 2064877 h 2729929"/>
                    <a:gd name="connsiteX17" fmla="*/ 1920992 w 2964553"/>
                    <a:gd name="connsiteY17" fmla="*/ 1909624 h 2729929"/>
                    <a:gd name="connsiteX18" fmla="*/ 2523872 w 2964553"/>
                    <a:gd name="connsiteY18" fmla="*/ 1817263 h 2729929"/>
                    <a:gd name="connsiteX19" fmla="*/ 2553336 w 2964553"/>
                    <a:gd name="connsiteY19" fmla="*/ 1503982 h 2729929"/>
                    <a:gd name="connsiteX20" fmla="*/ 1916313 w 2964553"/>
                    <a:gd name="connsiteY20" fmla="*/ 1594680 h 2729929"/>
                    <a:gd name="connsiteX21" fmla="*/ 1761060 w 2964553"/>
                    <a:gd name="connsiteY21" fmla="*/ 1480678 h 2729929"/>
                    <a:gd name="connsiteX22" fmla="*/ 1875063 w 2964553"/>
                    <a:gd name="connsiteY22" fmla="*/ 1325427 h 2729929"/>
                    <a:gd name="connsiteX23" fmla="*/ 2543156 w 2964553"/>
                    <a:gd name="connsiteY23" fmla="*/ 1223073 h 2729929"/>
                    <a:gd name="connsiteX24" fmla="*/ 2516999 w 2964553"/>
                    <a:gd name="connsiteY24" fmla="*/ 877246 h 2729929"/>
                    <a:gd name="connsiteX25" fmla="*/ 2416719 w 2964553"/>
                    <a:gd name="connsiteY25" fmla="*/ 895293 h 2729929"/>
                    <a:gd name="connsiteX26" fmla="*/ 1752604 w 2964553"/>
                    <a:gd name="connsiteY26" fmla="*/ 1020901 h 2729929"/>
                    <a:gd name="connsiteX27" fmla="*/ 1593466 w 2964553"/>
                    <a:gd name="connsiteY27" fmla="*/ 912388 h 2729929"/>
                    <a:gd name="connsiteX28" fmla="*/ 1701982 w 2964553"/>
                    <a:gd name="connsiteY28" fmla="*/ 753249 h 2729929"/>
                    <a:gd name="connsiteX29" fmla="*/ 2366098 w 2964553"/>
                    <a:gd name="connsiteY29" fmla="*/ 627642 h 2729929"/>
                    <a:gd name="connsiteX30" fmla="*/ 2368848 w 2964553"/>
                    <a:gd name="connsiteY30" fmla="*/ 627678 h 2729929"/>
                    <a:gd name="connsiteX31" fmla="*/ 2393413 w 2964553"/>
                    <a:gd name="connsiteY31" fmla="*/ 589271 h 2729929"/>
                    <a:gd name="connsiteX32" fmla="*/ 2255861 w 2964553"/>
                    <a:gd name="connsiteY32" fmla="*/ 277735 h 2729929"/>
                    <a:gd name="connsiteX33" fmla="*/ 2218615 w 2964553"/>
                    <a:gd name="connsiteY33" fmla="*/ 262588 h 2729929"/>
                    <a:gd name="connsiteX34" fmla="*/ 2191457 w 2964553"/>
                    <a:gd name="connsiteY34" fmla="*/ 271477 h 2729929"/>
                    <a:gd name="connsiteX35" fmla="*/ 152123 w 2964553"/>
                    <a:gd name="connsiteY35" fmla="*/ 511408 h 2729929"/>
                    <a:gd name="connsiteX36" fmla="*/ 945 w 2964553"/>
                    <a:gd name="connsiteY36" fmla="*/ 392058 h 2729929"/>
                    <a:gd name="connsiteX37" fmla="*/ 29310 w 2964553"/>
                    <a:gd name="connsiteY37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31389 w 2964553"/>
                    <a:gd name="connsiteY14" fmla="*/ 2108495 h 2729929"/>
                    <a:gd name="connsiteX15" fmla="*/ 1962241 w 2964553"/>
                    <a:gd name="connsiteY15" fmla="*/ 2178882 h 2729929"/>
                    <a:gd name="connsiteX16" fmla="*/ 1806991 w 2964553"/>
                    <a:gd name="connsiteY16" fmla="*/ 2064877 h 2729929"/>
                    <a:gd name="connsiteX17" fmla="*/ 1920992 w 2964553"/>
                    <a:gd name="connsiteY17" fmla="*/ 1909624 h 2729929"/>
                    <a:gd name="connsiteX18" fmla="*/ 2523872 w 2964553"/>
                    <a:gd name="connsiteY18" fmla="*/ 1817263 h 2729929"/>
                    <a:gd name="connsiteX19" fmla="*/ 2553336 w 2964553"/>
                    <a:gd name="connsiteY19" fmla="*/ 1503982 h 2729929"/>
                    <a:gd name="connsiteX20" fmla="*/ 1916313 w 2964553"/>
                    <a:gd name="connsiteY20" fmla="*/ 1594680 h 2729929"/>
                    <a:gd name="connsiteX21" fmla="*/ 1761060 w 2964553"/>
                    <a:gd name="connsiteY21" fmla="*/ 1480678 h 2729929"/>
                    <a:gd name="connsiteX22" fmla="*/ 1875063 w 2964553"/>
                    <a:gd name="connsiteY22" fmla="*/ 1325427 h 2729929"/>
                    <a:gd name="connsiteX23" fmla="*/ 2543156 w 2964553"/>
                    <a:gd name="connsiteY23" fmla="*/ 1223073 h 2729929"/>
                    <a:gd name="connsiteX24" fmla="*/ 2516999 w 2964553"/>
                    <a:gd name="connsiteY24" fmla="*/ 877246 h 2729929"/>
                    <a:gd name="connsiteX25" fmla="*/ 2416719 w 2964553"/>
                    <a:gd name="connsiteY25" fmla="*/ 895293 h 2729929"/>
                    <a:gd name="connsiteX26" fmla="*/ 1752604 w 2964553"/>
                    <a:gd name="connsiteY26" fmla="*/ 1020901 h 2729929"/>
                    <a:gd name="connsiteX27" fmla="*/ 1593466 w 2964553"/>
                    <a:gd name="connsiteY27" fmla="*/ 912388 h 2729929"/>
                    <a:gd name="connsiteX28" fmla="*/ 1701982 w 2964553"/>
                    <a:gd name="connsiteY28" fmla="*/ 753249 h 2729929"/>
                    <a:gd name="connsiteX29" fmla="*/ 2366098 w 2964553"/>
                    <a:gd name="connsiteY29" fmla="*/ 627642 h 2729929"/>
                    <a:gd name="connsiteX30" fmla="*/ 2368848 w 2964553"/>
                    <a:gd name="connsiteY30" fmla="*/ 627678 h 2729929"/>
                    <a:gd name="connsiteX31" fmla="*/ 2393413 w 2964553"/>
                    <a:gd name="connsiteY31" fmla="*/ 589271 h 2729929"/>
                    <a:gd name="connsiteX32" fmla="*/ 2255861 w 2964553"/>
                    <a:gd name="connsiteY32" fmla="*/ 277735 h 2729929"/>
                    <a:gd name="connsiteX33" fmla="*/ 2218615 w 2964553"/>
                    <a:gd name="connsiteY33" fmla="*/ 262588 h 2729929"/>
                    <a:gd name="connsiteX34" fmla="*/ 2191457 w 2964553"/>
                    <a:gd name="connsiteY34" fmla="*/ 271477 h 2729929"/>
                    <a:gd name="connsiteX35" fmla="*/ 152123 w 2964553"/>
                    <a:gd name="connsiteY35" fmla="*/ 511408 h 2729929"/>
                    <a:gd name="connsiteX36" fmla="*/ 945 w 2964553"/>
                    <a:gd name="connsiteY36" fmla="*/ 392058 h 2729929"/>
                    <a:gd name="connsiteX37" fmla="*/ 29310 w 2964553"/>
                    <a:gd name="connsiteY37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31389 w 2964553"/>
                    <a:gd name="connsiteY14" fmla="*/ 2108495 h 2729929"/>
                    <a:gd name="connsiteX15" fmla="*/ 1962241 w 2964553"/>
                    <a:gd name="connsiteY15" fmla="*/ 2178882 h 2729929"/>
                    <a:gd name="connsiteX16" fmla="*/ 1806991 w 2964553"/>
                    <a:gd name="connsiteY16" fmla="*/ 2064877 h 2729929"/>
                    <a:gd name="connsiteX17" fmla="*/ 1920992 w 2964553"/>
                    <a:gd name="connsiteY17" fmla="*/ 1909624 h 2729929"/>
                    <a:gd name="connsiteX18" fmla="*/ 2523872 w 2964553"/>
                    <a:gd name="connsiteY18" fmla="*/ 1817263 h 2729929"/>
                    <a:gd name="connsiteX19" fmla="*/ 2553336 w 2964553"/>
                    <a:gd name="connsiteY19" fmla="*/ 1503982 h 2729929"/>
                    <a:gd name="connsiteX20" fmla="*/ 1916313 w 2964553"/>
                    <a:gd name="connsiteY20" fmla="*/ 1594680 h 2729929"/>
                    <a:gd name="connsiteX21" fmla="*/ 1761060 w 2964553"/>
                    <a:gd name="connsiteY21" fmla="*/ 1480678 h 2729929"/>
                    <a:gd name="connsiteX22" fmla="*/ 1875063 w 2964553"/>
                    <a:gd name="connsiteY22" fmla="*/ 1325427 h 2729929"/>
                    <a:gd name="connsiteX23" fmla="*/ 2543156 w 2964553"/>
                    <a:gd name="connsiteY23" fmla="*/ 1223073 h 2729929"/>
                    <a:gd name="connsiteX24" fmla="*/ 2516999 w 2964553"/>
                    <a:gd name="connsiteY24" fmla="*/ 877246 h 2729929"/>
                    <a:gd name="connsiteX25" fmla="*/ 2416719 w 2964553"/>
                    <a:gd name="connsiteY25" fmla="*/ 895293 h 2729929"/>
                    <a:gd name="connsiteX26" fmla="*/ 1752604 w 2964553"/>
                    <a:gd name="connsiteY26" fmla="*/ 1020901 h 2729929"/>
                    <a:gd name="connsiteX27" fmla="*/ 1593466 w 2964553"/>
                    <a:gd name="connsiteY27" fmla="*/ 912388 h 2729929"/>
                    <a:gd name="connsiteX28" fmla="*/ 1701982 w 2964553"/>
                    <a:gd name="connsiteY28" fmla="*/ 753249 h 2729929"/>
                    <a:gd name="connsiteX29" fmla="*/ 2366098 w 2964553"/>
                    <a:gd name="connsiteY29" fmla="*/ 627642 h 2729929"/>
                    <a:gd name="connsiteX30" fmla="*/ 2368848 w 2964553"/>
                    <a:gd name="connsiteY30" fmla="*/ 627678 h 2729929"/>
                    <a:gd name="connsiteX31" fmla="*/ 2393413 w 2964553"/>
                    <a:gd name="connsiteY31" fmla="*/ 589271 h 2729929"/>
                    <a:gd name="connsiteX32" fmla="*/ 2255861 w 2964553"/>
                    <a:gd name="connsiteY32" fmla="*/ 277735 h 2729929"/>
                    <a:gd name="connsiteX33" fmla="*/ 2218615 w 2964553"/>
                    <a:gd name="connsiteY33" fmla="*/ 262588 h 2729929"/>
                    <a:gd name="connsiteX34" fmla="*/ 2191457 w 2964553"/>
                    <a:gd name="connsiteY34" fmla="*/ 271477 h 2729929"/>
                    <a:gd name="connsiteX35" fmla="*/ 152123 w 2964553"/>
                    <a:gd name="connsiteY35" fmla="*/ 511408 h 2729929"/>
                    <a:gd name="connsiteX36" fmla="*/ 945 w 2964553"/>
                    <a:gd name="connsiteY36" fmla="*/ 392058 h 2729929"/>
                    <a:gd name="connsiteX37" fmla="*/ 29310 w 2964553"/>
                    <a:gd name="connsiteY37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31389 w 2964553"/>
                    <a:gd name="connsiteY14" fmla="*/ 2108495 h 2729929"/>
                    <a:gd name="connsiteX15" fmla="*/ 1962241 w 2964553"/>
                    <a:gd name="connsiteY15" fmla="*/ 2178882 h 2729929"/>
                    <a:gd name="connsiteX16" fmla="*/ 1806991 w 2964553"/>
                    <a:gd name="connsiteY16" fmla="*/ 2064877 h 2729929"/>
                    <a:gd name="connsiteX17" fmla="*/ 1920992 w 2964553"/>
                    <a:gd name="connsiteY17" fmla="*/ 1909624 h 2729929"/>
                    <a:gd name="connsiteX18" fmla="*/ 2523872 w 2964553"/>
                    <a:gd name="connsiteY18" fmla="*/ 1817263 h 2729929"/>
                    <a:gd name="connsiteX19" fmla="*/ 2553336 w 2964553"/>
                    <a:gd name="connsiteY19" fmla="*/ 1503982 h 2729929"/>
                    <a:gd name="connsiteX20" fmla="*/ 1916313 w 2964553"/>
                    <a:gd name="connsiteY20" fmla="*/ 1594680 h 2729929"/>
                    <a:gd name="connsiteX21" fmla="*/ 1761060 w 2964553"/>
                    <a:gd name="connsiteY21" fmla="*/ 1480678 h 2729929"/>
                    <a:gd name="connsiteX22" fmla="*/ 1875063 w 2964553"/>
                    <a:gd name="connsiteY22" fmla="*/ 1325427 h 2729929"/>
                    <a:gd name="connsiteX23" fmla="*/ 2543156 w 2964553"/>
                    <a:gd name="connsiteY23" fmla="*/ 1223073 h 2729929"/>
                    <a:gd name="connsiteX24" fmla="*/ 2516999 w 2964553"/>
                    <a:gd name="connsiteY24" fmla="*/ 877246 h 2729929"/>
                    <a:gd name="connsiteX25" fmla="*/ 2416719 w 2964553"/>
                    <a:gd name="connsiteY25" fmla="*/ 895293 h 2729929"/>
                    <a:gd name="connsiteX26" fmla="*/ 1752604 w 2964553"/>
                    <a:gd name="connsiteY26" fmla="*/ 1020901 h 2729929"/>
                    <a:gd name="connsiteX27" fmla="*/ 1593466 w 2964553"/>
                    <a:gd name="connsiteY27" fmla="*/ 912388 h 2729929"/>
                    <a:gd name="connsiteX28" fmla="*/ 1701982 w 2964553"/>
                    <a:gd name="connsiteY28" fmla="*/ 753249 h 2729929"/>
                    <a:gd name="connsiteX29" fmla="*/ 2366098 w 2964553"/>
                    <a:gd name="connsiteY29" fmla="*/ 627642 h 2729929"/>
                    <a:gd name="connsiteX30" fmla="*/ 2368848 w 2964553"/>
                    <a:gd name="connsiteY30" fmla="*/ 627678 h 2729929"/>
                    <a:gd name="connsiteX31" fmla="*/ 2393413 w 2964553"/>
                    <a:gd name="connsiteY31" fmla="*/ 589271 h 2729929"/>
                    <a:gd name="connsiteX32" fmla="*/ 2255861 w 2964553"/>
                    <a:gd name="connsiteY32" fmla="*/ 277735 h 2729929"/>
                    <a:gd name="connsiteX33" fmla="*/ 2218615 w 2964553"/>
                    <a:gd name="connsiteY33" fmla="*/ 262588 h 2729929"/>
                    <a:gd name="connsiteX34" fmla="*/ 2191457 w 2964553"/>
                    <a:gd name="connsiteY34" fmla="*/ 271477 h 2729929"/>
                    <a:gd name="connsiteX35" fmla="*/ 152123 w 2964553"/>
                    <a:gd name="connsiteY35" fmla="*/ 511408 h 2729929"/>
                    <a:gd name="connsiteX36" fmla="*/ 945 w 2964553"/>
                    <a:gd name="connsiteY36" fmla="*/ 392058 h 2729929"/>
                    <a:gd name="connsiteX37" fmla="*/ 29310 w 2964553"/>
                    <a:gd name="connsiteY37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31389 w 2964553"/>
                    <a:gd name="connsiteY14" fmla="*/ 2108495 h 2729929"/>
                    <a:gd name="connsiteX15" fmla="*/ 1962241 w 2964553"/>
                    <a:gd name="connsiteY15" fmla="*/ 2178882 h 2729929"/>
                    <a:gd name="connsiteX16" fmla="*/ 1806991 w 2964553"/>
                    <a:gd name="connsiteY16" fmla="*/ 2064877 h 2729929"/>
                    <a:gd name="connsiteX17" fmla="*/ 1920992 w 2964553"/>
                    <a:gd name="connsiteY17" fmla="*/ 1909624 h 2729929"/>
                    <a:gd name="connsiteX18" fmla="*/ 2523872 w 2964553"/>
                    <a:gd name="connsiteY18" fmla="*/ 1817263 h 2729929"/>
                    <a:gd name="connsiteX19" fmla="*/ 2553336 w 2964553"/>
                    <a:gd name="connsiteY19" fmla="*/ 1503982 h 2729929"/>
                    <a:gd name="connsiteX20" fmla="*/ 1916313 w 2964553"/>
                    <a:gd name="connsiteY20" fmla="*/ 1594680 h 2729929"/>
                    <a:gd name="connsiteX21" fmla="*/ 1761060 w 2964553"/>
                    <a:gd name="connsiteY21" fmla="*/ 1480678 h 2729929"/>
                    <a:gd name="connsiteX22" fmla="*/ 1875063 w 2964553"/>
                    <a:gd name="connsiteY22" fmla="*/ 1325427 h 2729929"/>
                    <a:gd name="connsiteX23" fmla="*/ 2543156 w 2964553"/>
                    <a:gd name="connsiteY23" fmla="*/ 1223073 h 2729929"/>
                    <a:gd name="connsiteX24" fmla="*/ 2516999 w 2964553"/>
                    <a:gd name="connsiteY24" fmla="*/ 877246 h 2729929"/>
                    <a:gd name="connsiteX25" fmla="*/ 2416719 w 2964553"/>
                    <a:gd name="connsiteY25" fmla="*/ 895293 h 2729929"/>
                    <a:gd name="connsiteX26" fmla="*/ 1752604 w 2964553"/>
                    <a:gd name="connsiteY26" fmla="*/ 1020901 h 2729929"/>
                    <a:gd name="connsiteX27" fmla="*/ 1593466 w 2964553"/>
                    <a:gd name="connsiteY27" fmla="*/ 912388 h 2729929"/>
                    <a:gd name="connsiteX28" fmla="*/ 1701982 w 2964553"/>
                    <a:gd name="connsiteY28" fmla="*/ 753249 h 2729929"/>
                    <a:gd name="connsiteX29" fmla="*/ 2366098 w 2964553"/>
                    <a:gd name="connsiteY29" fmla="*/ 627642 h 2729929"/>
                    <a:gd name="connsiteX30" fmla="*/ 2368848 w 2964553"/>
                    <a:gd name="connsiteY30" fmla="*/ 627678 h 2729929"/>
                    <a:gd name="connsiteX31" fmla="*/ 2393413 w 2964553"/>
                    <a:gd name="connsiteY31" fmla="*/ 589271 h 2729929"/>
                    <a:gd name="connsiteX32" fmla="*/ 2255861 w 2964553"/>
                    <a:gd name="connsiteY32" fmla="*/ 277735 h 2729929"/>
                    <a:gd name="connsiteX33" fmla="*/ 2218615 w 2964553"/>
                    <a:gd name="connsiteY33" fmla="*/ 262588 h 2729929"/>
                    <a:gd name="connsiteX34" fmla="*/ 2191457 w 2964553"/>
                    <a:gd name="connsiteY34" fmla="*/ 271477 h 2729929"/>
                    <a:gd name="connsiteX35" fmla="*/ 152123 w 2964553"/>
                    <a:gd name="connsiteY35" fmla="*/ 511408 h 2729929"/>
                    <a:gd name="connsiteX36" fmla="*/ 945 w 2964553"/>
                    <a:gd name="connsiteY36" fmla="*/ 392058 h 2729929"/>
                    <a:gd name="connsiteX37" fmla="*/ 29310 w 2964553"/>
                    <a:gd name="connsiteY37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31389 w 2964553"/>
                    <a:gd name="connsiteY14" fmla="*/ 2108495 h 2729929"/>
                    <a:gd name="connsiteX15" fmla="*/ 1962241 w 2964553"/>
                    <a:gd name="connsiteY15" fmla="*/ 2178882 h 2729929"/>
                    <a:gd name="connsiteX16" fmla="*/ 1806991 w 2964553"/>
                    <a:gd name="connsiteY16" fmla="*/ 2064877 h 2729929"/>
                    <a:gd name="connsiteX17" fmla="*/ 1920992 w 2964553"/>
                    <a:gd name="connsiteY17" fmla="*/ 1909624 h 2729929"/>
                    <a:gd name="connsiteX18" fmla="*/ 2523872 w 2964553"/>
                    <a:gd name="connsiteY18" fmla="*/ 1817263 h 2729929"/>
                    <a:gd name="connsiteX19" fmla="*/ 2553336 w 2964553"/>
                    <a:gd name="connsiteY19" fmla="*/ 1503982 h 2729929"/>
                    <a:gd name="connsiteX20" fmla="*/ 1916313 w 2964553"/>
                    <a:gd name="connsiteY20" fmla="*/ 1594680 h 2729929"/>
                    <a:gd name="connsiteX21" fmla="*/ 1761060 w 2964553"/>
                    <a:gd name="connsiteY21" fmla="*/ 1480678 h 2729929"/>
                    <a:gd name="connsiteX22" fmla="*/ 1875063 w 2964553"/>
                    <a:gd name="connsiteY22" fmla="*/ 1325427 h 2729929"/>
                    <a:gd name="connsiteX23" fmla="*/ 2543156 w 2964553"/>
                    <a:gd name="connsiteY23" fmla="*/ 1223073 h 2729929"/>
                    <a:gd name="connsiteX24" fmla="*/ 2516999 w 2964553"/>
                    <a:gd name="connsiteY24" fmla="*/ 877246 h 2729929"/>
                    <a:gd name="connsiteX25" fmla="*/ 2416719 w 2964553"/>
                    <a:gd name="connsiteY25" fmla="*/ 895293 h 2729929"/>
                    <a:gd name="connsiteX26" fmla="*/ 1752604 w 2964553"/>
                    <a:gd name="connsiteY26" fmla="*/ 1020901 h 2729929"/>
                    <a:gd name="connsiteX27" fmla="*/ 1593466 w 2964553"/>
                    <a:gd name="connsiteY27" fmla="*/ 912388 h 2729929"/>
                    <a:gd name="connsiteX28" fmla="*/ 1701982 w 2964553"/>
                    <a:gd name="connsiteY28" fmla="*/ 753249 h 2729929"/>
                    <a:gd name="connsiteX29" fmla="*/ 2366098 w 2964553"/>
                    <a:gd name="connsiteY29" fmla="*/ 627642 h 2729929"/>
                    <a:gd name="connsiteX30" fmla="*/ 2368848 w 2964553"/>
                    <a:gd name="connsiteY30" fmla="*/ 627678 h 2729929"/>
                    <a:gd name="connsiteX31" fmla="*/ 2393413 w 2964553"/>
                    <a:gd name="connsiteY31" fmla="*/ 589271 h 2729929"/>
                    <a:gd name="connsiteX32" fmla="*/ 2255861 w 2964553"/>
                    <a:gd name="connsiteY32" fmla="*/ 277735 h 2729929"/>
                    <a:gd name="connsiteX33" fmla="*/ 2218615 w 2964553"/>
                    <a:gd name="connsiteY33" fmla="*/ 262588 h 2729929"/>
                    <a:gd name="connsiteX34" fmla="*/ 2191457 w 2964553"/>
                    <a:gd name="connsiteY34" fmla="*/ 271477 h 2729929"/>
                    <a:gd name="connsiteX35" fmla="*/ 152123 w 2964553"/>
                    <a:gd name="connsiteY35" fmla="*/ 511408 h 2729929"/>
                    <a:gd name="connsiteX36" fmla="*/ 945 w 2964553"/>
                    <a:gd name="connsiteY36" fmla="*/ 392058 h 2729929"/>
                    <a:gd name="connsiteX37" fmla="*/ 29310 w 2964553"/>
                    <a:gd name="connsiteY37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31389 w 2964553"/>
                    <a:gd name="connsiteY14" fmla="*/ 2108495 h 2729929"/>
                    <a:gd name="connsiteX15" fmla="*/ 1962241 w 2964553"/>
                    <a:gd name="connsiteY15" fmla="*/ 2178882 h 2729929"/>
                    <a:gd name="connsiteX16" fmla="*/ 1806991 w 2964553"/>
                    <a:gd name="connsiteY16" fmla="*/ 2064877 h 2729929"/>
                    <a:gd name="connsiteX17" fmla="*/ 1920992 w 2964553"/>
                    <a:gd name="connsiteY17" fmla="*/ 1909624 h 2729929"/>
                    <a:gd name="connsiteX18" fmla="*/ 2523872 w 2964553"/>
                    <a:gd name="connsiteY18" fmla="*/ 1817263 h 2729929"/>
                    <a:gd name="connsiteX19" fmla="*/ 2553336 w 2964553"/>
                    <a:gd name="connsiteY19" fmla="*/ 1503982 h 2729929"/>
                    <a:gd name="connsiteX20" fmla="*/ 1916313 w 2964553"/>
                    <a:gd name="connsiteY20" fmla="*/ 1594680 h 2729929"/>
                    <a:gd name="connsiteX21" fmla="*/ 1761060 w 2964553"/>
                    <a:gd name="connsiteY21" fmla="*/ 1480678 h 2729929"/>
                    <a:gd name="connsiteX22" fmla="*/ 1875063 w 2964553"/>
                    <a:gd name="connsiteY22" fmla="*/ 1325427 h 2729929"/>
                    <a:gd name="connsiteX23" fmla="*/ 2543156 w 2964553"/>
                    <a:gd name="connsiteY23" fmla="*/ 1223073 h 2729929"/>
                    <a:gd name="connsiteX24" fmla="*/ 2516999 w 2964553"/>
                    <a:gd name="connsiteY24" fmla="*/ 877246 h 2729929"/>
                    <a:gd name="connsiteX25" fmla="*/ 2416719 w 2964553"/>
                    <a:gd name="connsiteY25" fmla="*/ 895293 h 2729929"/>
                    <a:gd name="connsiteX26" fmla="*/ 1752604 w 2964553"/>
                    <a:gd name="connsiteY26" fmla="*/ 1020901 h 2729929"/>
                    <a:gd name="connsiteX27" fmla="*/ 1593466 w 2964553"/>
                    <a:gd name="connsiteY27" fmla="*/ 912388 h 2729929"/>
                    <a:gd name="connsiteX28" fmla="*/ 1701982 w 2964553"/>
                    <a:gd name="connsiteY28" fmla="*/ 753249 h 2729929"/>
                    <a:gd name="connsiteX29" fmla="*/ 2366098 w 2964553"/>
                    <a:gd name="connsiteY29" fmla="*/ 627642 h 2729929"/>
                    <a:gd name="connsiteX30" fmla="*/ 2368848 w 2964553"/>
                    <a:gd name="connsiteY30" fmla="*/ 627678 h 2729929"/>
                    <a:gd name="connsiteX31" fmla="*/ 2393413 w 2964553"/>
                    <a:gd name="connsiteY31" fmla="*/ 589271 h 2729929"/>
                    <a:gd name="connsiteX32" fmla="*/ 2255861 w 2964553"/>
                    <a:gd name="connsiteY32" fmla="*/ 277735 h 2729929"/>
                    <a:gd name="connsiteX33" fmla="*/ 2191457 w 2964553"/>
                    <a:gd name="connsiteY33" fmla="*/ 271477 h 2729929"/>
                    <a:gd name="connsiteX34" fmla="*/ 152123 w 2964553"/>
                    <a:gd name="connsiteY34" fmla="*/ 511408 h 2729929"/>
                    <a:gd name="connsiteX35" fmla="*/ 945 w 2964553"/>
                    <a:gd name="connsiteY35" fmla="*/ 392058 h 2729929"/>
                    <a:gd name="connsiteX36" fmla="*/ 29310 w 2964553"/>
                    <a:gd name="connsiteY36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31389 w 2964553"/>
                    <a:gd name="connsiteY14" fmla="*/ 2108495 h 2729929"/>
                    <a:gd name="connsiteX15" fmla="*/ 1962241 w 2964553"/>
                    <a:gd name="connsiteY15" fmla="*/ 2178882 h 2729929"/>
                    <a:gd name="connsiteX16" fmla="*/ 1806991 w 2964553"/>
                    <a:gd name="connsiteY16" fmla="*/ 2064877 h 2729929"/>
                    <a:gd name="connsiteX17" fmla="*/ 1920992 w 2964553"/>
                    <a:gd name="connsiteY17" fmla="*/ 1909624 h 2729929"/>
                    <a:gd name="connsiteX18" fmla="*/ 2523872 w 2964553"/>
                    <a:gd name="connsiteY18" fmla="*/ 1817263 h 2729929"/>
                    <a:gd name="connsiteX19" fmla="*/ 2553336 w 2964553"/>
                    <a:gd name="connsiteY19" fmla="*/ 1503982 h 2729929"/>
                    <a:gd name="connsiteX20" fmla="*/ 1916313 w 2964553"/>
                    <a:gd name="connsiteY20" fmla="*/ 1594680 h 2729929"/>
                    <a:gd name="connsiteX21" fmla="*/ 1761060 w 2964553"/>
                    <a:gd name="connsiteY21" fmla="*/ 1480678 h 2729929"/>
                    <a:gd name="connsiteX22" fmla="*/ 1875063 w 2964553"/>
                    <a:gd name="connsiteY22" fmla="*/ 1325427 h 2729929"/>
                    <a:gd name="connsiteX23" fmla="*/ 2543156 w 2964553"/>
                    <a:gd name="connsiteY23" fmla="*/ 1223073 h 2729929"/>
                    <a:gd name="connsiteX24" fmla="*/ 2516999 w 2964553"/>
                    <a:gd name="connsiteY24" fmla="*/ 877246 h 2729929"/>
                    <a:gd name="connsiteX25" fmla="*/ 2416719 w 2964553"/>
                    <a:gd name="connsiteY25" fmla="*/ 895293 h 2729929"/>
                    <a:gd name="connsiteX26" fmla="*/ 1752604 w 2964553"/>
                    <a:gd name="connsiteY26" fmla="*/ 1020901 h 2729929"/>
                    <a:gd name="connsiteX27" fmla="*/ 1593466 w 2964553"/>
                    <a:gd name="connsiteY27" fmla="*/ 912388 h 2729929"/>
                    <a:gd name="connsiteX28" fmla="*/ 1701982 w 2964553"/>
                    <a:gd name="connsiteY28" fmla="*/ 753249 h 2729929"/>
                    <a:gd name="connsiteX29" fmla="*/ 2366098 w 2964553"/>
                    <a:gd name="connsiteY29" fmla="*/ 627642 h 2729929"/>
                    <a:gd name="connsiteX30" fmla="*/ 2346926 w 2964553"/>
                    <a:gd name="connsiteY30" fmla="*/ 631563 h 2729929"/>
                    <a:gd name="connsiteX31" fmla="*/ 2393413 w 2964553"/>
                    <a:gd name="connsiteY31" fmla="*/ 589271 h 2729929"/>
                    <a:gd name="connsiteX32" fmla="*/ 2255861 w 2964553"/>
                    <a:gd name="connsiteY32" fmla="*/ 277735 h 2729929"/>
                    <a:gd name="connsiteX33" fmla="*/ 2191457 w 2964553"/>
                    <a:gd name="connsiteY33" fmla="*/ 271477 h 2729929"/>
                    <a:gd name="connsiteX34" fmla="*/ 152123 w 2964553"/>
                    <a:gd name="connsiteY34" fmla="*/ 511408 h 2729929"/>
                    <a:gd name="connsiteX35" fmla="*/ 945 w 2964553"/>
                    <a:gd name="connsiteY35" fmla="*/ 392058 h 2729929"/>
                    <a:gd name="connsiteX36" fmla="*/ 29310 w 2964553"/>
                    <a:gd name="connsiteY36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31389 w 2964553"/>
                    <a:gd name="connsiteY14" fmla="*/ 2108495 h 2729929"/>
                    <a:gd name="connsiteX15" fmla="*/ 1962241 w 2964553"/>
                    <a:gd name="connsiteY15" fmla="*/ 2178882 h 2729929"/>
                    <a:gd name="connsiteX16" fmla="*/ 1806991 w 2964553"/>
                    <a:gd name="connsiteY16" fmla="*/ 2064877 h 2729929"/>
                    <a:gd name="connsiteX17" fmla="*/ 1920992 w 2964553"/>
                    <a:gd name="connsiteY17" fmla="*/ 1909624 h 2729929"/>
                    <a:gd name="connsiteX18" fmla="*/ 2523872 w 2964553"/>
                    <a:gd name="connsiteY18" fmla="*/ 1817263 h 2729929"/>
                    <a:gd name="connsiteX19" fmla="*/ 2553336 w 2964553"/>
                    <a:gd name="connsiteY19" fmla="*/ 1503982 h 2729929"/>
                    <a:gd name="connsiteX20" fmla="*/ 1916313 w 2964553"/>
                    <a:gd name="connsiteY20" fmla="*/ 1594680 h 2729929"/>
                    <a:gd name="connsiteX21" fmla="*/ 1761060 w 2964553"/>
                    <a:gd name="connsiteY21" fmla="*/ 1480678 h 2729929"/>
                    <a:gd name="connsiteX22" fmla="*/ 1875063 w 2964553"/>
                    <a:gd name="connsiteY22" fmla="*/ 1325427 h 2729929"/>
                    <a:gd name="connsiteX23" fmla="*/ 2543156 w 2964553"/>
                    <a:gd name="connsiteY23" fmla="*/ 1223073 h 2729929"/>
                    <a:gd name="connsiteX24" fmla="*/ 2516999 w 2964553"/>
                    <a:gd name="connsiteY24" fmla="*/ 877246 h 2729929"/>
                    <a:gd name="connsiteX25" fmla="*/ 2416719 w 2964553"/>
                    <a:gd name="connsiteY25" fmla="*/ 895293 h 2729929"/>
                    <a:gd name="connsiteX26" fmla="*/ 1752604 w 2964553"/>
                    <a:gd name="connsiteY26" fmla="*/ 1020901 h 2729929"/>
                    <a:gd name="connsiteX27" fmla="*/ 1593466 w 2964553"/>
                    <a:gd name="connsiteY27" fmla="*/ 912388 h 2729929"/>
                    <a:gd name="connsiteX28" fmla="*/ 1701982 w 2964553"/>
                    <a:gd name="connsiteY28" fmla="*/ 753249 h 2729929"/>
                    <a:gd name="connsiteX29" fmla="*/ 2366098 w 2964553"/>
                    <a:gd name="connsiteY29" fmla="*/ 627642 h 2729929"/>
                    <a:gd name="connsiteX30" fmla="*/ 2393413 w 2964553"/>
                    <a:gd name="connsiteY30" fmla="*/ 589271 h 2729929"/>
                    <a:gd name="connsiteX31" fmla="*/ 2255861 w 2964553"/>
                    <a:gd name="connsiteY31" fmla="*/ 277735 h 2729929"/>
                    <a:gd name="connsiteX32" fmla="*/ 2191457 w 2964553"/>
                    <a:gd name="connsiteY32" fmla="*/ 271477 h 2729929"/>
                    <a:gd name="connsiteX33" fmla="*/ 152123 w 2964553"/>
                    <a:gd name="connsiteY33" fmla="*/ 511408 h 2729929"/>
                    <a:gd name="connsiteX34" fmla="*/ 945 w 2964553"/>
                    <a:gd name="connsiteY34" fmla="*/ 392058 h 2729929"/>
                    <a:gd name="connsiteX35" fmla="*/ 29310 w 2964553"/>
                    <a:gd name="connsiteY35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31389 w 2964553"/>
                    <a:gd name="connsiteY14" fmla="*/ 2108495 h 2729929"/>
                    <a:gd name="connsiteX15" fmla="*/ 1962241 w 2964553"/>
                    <a:gd name="connsiteY15" fmla="*/ 2178882 h 2729929"/>
                    <a:gd name="connsiteX16" fmla="*/ 1806991 w 2964553"/>
                    <a:gd name="connsiteY16" fmla="*/ 2064877 h 2729929"/>
                    <a:gd name="connsiteX17" fmla="*/ 1920992 w 2964553"/>
                    <a:gd name="connsiteY17" fmla="*/ 1909624 h 2729929"/>
                    <a:gd name="connsiteX18" fmla="*/ 2523872 w 2964553"/>
                    <a:gd name="connsiteY18" fmla="*/ 1817263 h 2729929"/>
                    <a:gd name="connsiteX19" fmla="*/ 2553336 w 2964553"/>
                    <a:gd name="connsiteY19" fmla="*/ 1503982 h 2729929"/>
                    <a:gd name="connsiteX20" fmla="*/ 1916313 w 2964553"/>
                    <a:gd name="connsiteY20" fmla="*/ 1594680 h 2729929"/>
                    <a:gd name="connsiteX21" fmla="*/ 1761060 w 2964553"/>
                    <a:gd name="connsiteY21" fmla="*/ 1480678 h 2729929"/>
                    <a:gd name="connsiteX22" fmla="*/ 1875063 w 2964553"/>
                    <a:gd name="connsiteY22" fmla="*/ 1325427 h 2729929"/>
                    <a:gd name="connsiteX23" fmla="*/ 2543156 w 2964553"/>
                    <a:gd name="connsiteY23" fmla="*/ 1223073 h 2729929"/>
                    <a:gd name="connsiteX24" fmla="*/ 2516999 w 2964553"/>
                    <a:gd name="connsiteY24" fmla="*/ 877246 h 2729929"/>
                    <a:gd name="connsiteX25" fmla="*/ 2416719 w 2964553"/>
                    <a:gd name="connsiteY25" fmla="*/ 895293 h 2729929"/>
                    <a:gd name="connsiteX26" fmla="*/ 1752604 w 2964553"/>
                    <a:gd name="connsiteY26" fmla="*/ 1020901 h 2729929"/>
                    <a:gd name="connsiteX27" fmla="*/ 1593466 w 2964553"/>
                    <a:gd name="connsiteY27" fmla="*/ 912388 h 2729929"/>
                    <a:gd name="connsiteX28" fmla="*/ 1701982 w 2964553"/>
                    <a:gd name="connsiteY28" fmla="*/ 753249 h 2729929"/>
                    <a:gd name="connsiteX29" fmla="*/ 2366098 w 2964553"/>
                    <a:gd name="connsiteY29" fmla="*/ 627642 h 2729929"/>
                    <a:gd name="connsiteX30" fmla="*/ 2255861 w 2964553"/>
                    <a:gd name="connsiteY30" fmla="*/ 277735 h 2729929"/>
                    <a:gd name="connsiteX31" fmla="*/ 2191457 w 2964553"/>
                    <a:gd name="connsiteY31" fmla="*/ 271477 h 2729929"/>
                    <a:gd name="connsiteX32" fmla="*/ 152123 w 2964553"/>
                    <a:gd name="connsiteY32" fmla="*/ 511408 h 2729929"/>
                    <a:gd name="connsiteX33" fmla="*/ 945 w 2964553"/>
                    <a:gd name="connsiteY33" fmla="*/ 392058 h 2729929"/>
                    <a:gd name="connsiteX34" fmla="*/ 29310 w 2964553"/>
                    <a:gd name="connsiteY34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31389 w 2964553"/>
                    <a:gd name="connsiteY14" fmla="*/ 2108495 h 2729929"/>
                    <a:gd name="connsiteX15" fmla="*/ 1962241 w 2964553"/>
                    <a:gd name="connsiteY15" fmla="*/ 2178882 h 2729929"/>
                    <a:gd name="connsiteX16" fmla="*/ 1806991 w 2964553"/>
                    <a:gd name="connsiteY16" fmla="*/ 2064877 h 2729929"/>
                    <a:gd name="connsiteX17" fmla="*/ 1920992 w 2964553"/>
                    <a:gd name="connsiteY17" fmla="*/ 1909624 h 2729929"/>
                    <a:gd name="connsiteX18" fmla="*/ 2523872 w 2964553"/>
                    <a:gd name="connsiteY18" fmla="*/ 1817263 h 2729929"/>
                    <a:gd name="connsiteX19" fmla="*/ 2553336 w 2964553"/>
                    <a:gd name="connsiteY19" fmla="*/ 1503982 h 2729929"/>
                    <a:gd name="connsiteX20" fmla="*/ 1916313 w 2964553"/>
                    <a:gd name="connsiteY20" fmla="*/ 1594680 h 2729929"/>
                    <a:gd name="connsiteX21" fmla="*/ 1761060 w 2964553"/>
                    <a:gd name="connsiteY21" fmla="*/ 1480678 h 2729929"/>
                    <a:gd name="connsiteX22" fmla="*/ 1875063 w 2964553"/>
                    <a:gd name="connsiteY22" fmla="*/ 1325427 h 2729929"/>
                    <a:gd name="connsiteX23" fmla="*/ 2543156 w 2964553"/>
                    <a:gd name="connsiteY23" fmla="*/ 1223073 h 2729929"/>
                    <a:gd name="connsiteX24" fmla="*/ 2516999 w 2964553"/>
                    <a:gd name="connsiteY24" fmla="*/ 877246 h 2729929"/>
                    <a:gd name="connsiteX25" fmla="*/ 2416719 w 2964553"/>
                    <a:gd name="connsiteY25" fmla="*/ 895293 h 2729929"/>
                    <a:gd name="connsiteX26" fmla="*/ 1752604 w 2964553"/>
                    <a:gd name="connsiteY26" fmla="*/ 1020901 h 2729929"/>
                    <a:gd name="connsiteX27" fmla="*/ 1593466 w 2964553"/>
                    <a:gd name="connsiteY27" fmla="*/ 912388 h 2729929"/>
                    <a:gd name="connsiteX28" fmla="*/ 1701982 w 2964553"/>
                    <a:gd name="connsiteY28" fmla="*/ 753249 h 2729929"/>
                    <a:gd name="connsiteX29" fmla="*/ 2366098 w 2964553"/>
                    <a:gd name="connsiteY29" fmla="*/ 627642 h 2729929"/>
                    <a:gd name="connsiteX30" fmla="*/ 2191457 w 2964553"/>
                    <a:gd name="connsiteY30" fmla="*/ 271477 h 2729929"/>
                    <a:gd name="connsiteX31" fmla="*/ 152123 w 2964553"/>
                    <a:gd name="connsiteY31" fmla="*/ 511408 h 2729929"/>
                    <a:gd name="connsiteX32" fmla="*/ 945 w 2964553"/>
                    <a:gd name="connsiteY32" fmla="*/ 392058 h 2729929"/>
                    <a:gd name="connsiteX33" fmla="*/ 29310 w 2964553"/>
                    <a:gd name="connsiteY33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31389 w 2964553"/>
                    <a:gd name="connsiteY14" fmla="*/ 2108495 h 2729929"/>
                    <a:gd name="connsiteX15" fmla="*/ 1962241 w 2964553"/>
                    <a:gd name="connsiteY15" fmla="*/ 2178882 h 2729929"/>
                    <a:gd name="connsiteX16" fmla="*/ 1806991 w 2964553"/>
                    <a:gd name="connsiteY16" fmla="*/ 2064877 h 2729929"/>
                    <a:gd name="connsiteX17" fmla="*/ 1920992 w 2964553"/>
                    <a:gd name="connsiteY17" fmla="*/ 1909624 h 2729929"/>
                    <a:gd name="connsiteX18" fmla="*/ 2523872 w 2964553"/>
                    <a:gd name="connsiteY18" fmla="*/ 1817263 h 2729929"/>
                    <a:gd name="connsiteX19" fmla="*/ 2553336 w 2964553"/>
                    <a:gd name="connsiteY19" fmla="*/ 1503982 h 2729929"/>
                    <a:gd name="connsiteX20" fmla="*/ 1916313 w 2964553"/>
                    <a:gd name="connsiteY20" fmla="*/ 1594680 h 2729929"/>
                    <a:gd name="connsiteX21" fmla="*/ 1761060 w 2964553"/>
                    <a:gd name="connsiteY21" fmla="*/ 1480678 h 2729929"/>
                    <a:gd name="connsiteX22" fmla="*/ 1875063 w 2964553"/>
                    <a:gd name="connsiteY22" fmla="*/ 1325427 h 2729929"/>
                    <a:gd name="connsiteX23" fmla="*/ 2543156 w 2964553"/>
                    <a:gd name="connsiteY23" fmla="*/ 1223073 h 2729929"/>
                    <a:gd name="connsiteX24" fmla="*/ 2516999 w 2964553"/>
                    <a:gd name="connsiteY24" fmla="*/ 877246 h 2729929"/>
                    <a:gd name="connsiteX25" fmla="*/ 2416719 w 2964553"/>
                    <a:gd name="connsiteY25" fmla="*/ 895293 h 2729929"/>
                    <a:gd name="connsiteX26" fmla="*/ 1752604 w 2964553"/>
                    <a:gd name="connsiteY26" fmla="*/ 1020901 h 2729929"/>
                    <a:gd name="connsiteX27" fmla="*/ 1593466 w 2964553"/>
                    <a:gd name="connsiteY27" fmla="*/ 912388 h 2729929"/>
                    <a:gd name="connsiteX28" fmla="*/ 1701982 w 2964553"/>
                    <a:gd name="connsiteY28" fmla="*/ 753249 h 2729929"/>
                    <a:gd name="connsiteX29" fmla="*/ 2366098 w 2964553"/>
                    <a:gd name="connsiteY29" fmla="*/ 627642 h 2729929"/>
                    <a:gd name="connsiteX30" fmla="*/ 2191457 w 2964553"/>
                    <a:gd name="connsiteY30" fmla="*/ 271477 h 2729929"/>
                    <a:gd name="connsiteX31" fmla="*/ 152123 w 2964553"/>
                    <a:gd name="connsiteY31" fmla="*/ 511408 h 2729929"/>
                    <a:gd name="connsiteX32" fmla="*/ 945 w 2964553"/>
                    <a:gd name="connsiteY32" fmla="*/ 392058 h 2729929"/>
                    <a:gd name="connsiteX33" fmla="*/ 29310 w 2964553"/>
                    <a:gd name="connsiteY33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31389 w 2964553"/>
                    <a:gd name="connsiteY14" fmla="*/ 2108495 h 2729929"/>
                    <a:gd name="connsiteX15" fmla="*/ 1962241 w 2964553"/>
                    <a:gd name="connsiteY15" fmla="*/ 2178882 h 2729929"/>
                    <a:gd name="connsiteX16" fmla="*/ 1806991 w 2964553"/>
                    <a:gd name="connsiteY16" fmla="*/ 2064877 h 2729929"/>
                    <a:gd name="connsiteX17" fmla="*/ 1920992 w 2964553"/>
                    <a:gd name="connsiteY17" fmla="*/ 1909624 h 2729929"/>
                    <a:gd name="connsiteX18" fmla="*/ 2523872 w 2964553"/>
                    <a:gd name="connsiteY18" fmla="*/ 1817263 h 2729929"/>
                    <a:gd name="connsiteX19" fmla="*/ 2553336 w 2964553"/>
                    <a:gd name="connsiteY19" fmla="*/ 1503982 h 2729929"/>
                    <a:gd name="connsiteX20" fmla="*/ 1916313 w 2964553"/>
                    <a:gd name="connsiteY20" fmla="*/ 1594680 h 2729929"/>
                    <a:gd name="connsiteX21" fmla="*/ 1761060 w 2964553"/>
                    <a:gd name="connsiteY21" fmla="*/ 1480678 h 2729929"/>
                    <a:gd name="connsiteX22" fmla="*/ 1875063 w 2964553"/>
                    <a:gd name="connsiteY22" fmla="*/ 1325427 h 2729929"/>
                    <a:gd name="connsiteX23" fmla="*/ 2543156 w 2964553"/>
                    <a:gd name="connsiteY23" fmla="*/ 1223073 h 2729929"/>
                    <a:gd name="connsiteX24" fmla="*/ 2516999 w 2964553"/>
                    <a:gd name="connsiteY24" fmla="*/ 877246 h 2729929"/>
                    <a:gd name="connsiteX25" fmla="*/ 2416719 w 2964553"/>
                    <a:gd name="connsiteY25" fmla="*/ 895293 h 2729929"/>
                    <a:gd name="connsiteX26" fmla="*/ 1752604 w 2964553"/>
                    <a:gd name="connsiteY26" fmla="*/ 1020901 h 2729929"/>
                    <a:gd name="connsiteX27" fmla="*/ 1593466 w 2964553"/>
                    <a:gd name="connsiteY27" fmla="*/ 912388 h 2729929"/>
                    <a:gd name="connsiteX28" fmla="*/ 1701982 w 2964553"/>
                    <a:gd name="connsiteY28" fmla="*/ 753249 h 2729929"/>
                    <a:gd name="connsiteX29" fmla="*/ 2366098 w 2964553"/>
                    <a:gd name="connsiteY29" fmla="*/ 627642 h 2729929"/>
                    <a:gd name="connsiteX30" fmla="*/ 2191457 w 2964553"/>
                    <a:gd name="connsiteY30" fmla="*/ 271477 h 2729929"/>
                    <a:gd name="connsiteX31" fmla="*/ 152123 w 2964553"/>
                    <a:gd name="connsiteY31" fmla="*/ 511408 h 2729929"/>
                    <a:gd name="connsiteX32" fmla="*/ 945 w 2964553"/>
                    <a:gd name="connsiteY32" fmla="*/ 392058 h 2729929"/>
                    <a:gd name="connsiteX33" fmla="*/ 29310 w 2964553"/>
                    <a:gd name="connsiteY33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31389 w 2964553"/>
                    <a:gd name="connsiteY14" fmla="*/ 2108495 h 2729929"/>
                    <a:gd name="connsiteX15" fmla="*/ 1962241 w 2964553"/>
                    <a:gd name="connsiteY15" fmla="*/ 2178882 h 2729929"/>
                    <a:gd name="connsiteX16" fmla="*/ 1806991 w 2964553"/>
                    <a:gd name="connsiteY16" fmla="*/ 2064877 h 2729929"/>
                    <a:gd name="connsiteX17" fmla="*/ 1920992 w 2964553"/>
                    <a:gd name="connsiteY17" fmla="*/ 1909624 h 2729929"/>
                    <a:gd name="connsiteX18" fmla="*/ 2523872 w 2964553"/>
                    <a:gd name="connsiteY18" fmla="*/ 1817263 h 2729929"/>
                    <a:gd name="connsiteX19" fmla="*/ 2553336 w 2964553"/>
                    <a:gd name="connsiteY19" fmla="*/ 1503982 h 2729929"/>
                    <a:gd name="connsiteX20" fmla="*/ 1916313 w 2964553"/>
                    <a:gd name="connsiteY20" fmla="*/ 1594680 h 2729929"/>
                    <a:gd name="connsiteX21" fmla="*/ 1761060 w 2964553"/>
                    <a:gd name="connsiteY21" fmla="*/ 1480678 h 2729929"/>
                    <a:gd name="connsiteX22" fmla="*/ 1875063 w 2964553"/>
                    <a:gd name="connsiteY22" fmla="*/ 1325427 h 2729929"/>
                    <a:gd name="connsiteX23" fmla="*/ 2543156 w 2964553"/>
                    <a:gd name="connsiteY23" fmla="*/ 1223073 h 2729929"/>
                    <a:gd name="connsiteX24" fmla="*/ 2516999 w 2964553"/>
                    <a:gd name="connsiteY24" fmla="*/ 877246 h 2729929"/>
                    <a:gd name="connsiteX25" fmla="*/ 2416719 w 2964553"/>
                    <a:gd name="connsiteY25" fmla="*/ 895293 h 2729929"/>
                    <a:gd name="connsiteX26" fmla="*/ 1752604 w 2964553"/>
                    <a:gd name="connsiteY26" fmla="*/ 1020901 h 2729929"/>
                    <a:gd name="connsiteX27" fmla="*/ 1593466 w 2964553"/>
                    <a:gd name="connsiteY27" fmla="*/ 912388 h 2729929"/>
                    <a:gd name="connsiteX28" fmla="*/ 1701982 w 2964553"/>
                    <a:gd name="connsiteY28" fmla="*/ 753249 h 2729929"/>
                    <a:gd name="connsiteX29" fmla="*/ 2366098 w 2964553"/>
                    <a:gd name="connsiteY29" fmla="*/ 627642 h 2729929"/>
                    <a:gd name="connsiteX30" fmla="*/ 2191457 w 2964553"/>
                    <a:gd name="connsiteY30" fmla="*/ 271477 h 2729929"/>
                    <a:gd name="connsiteX31" fmla="*/ 152123 w 2964553"/>
                    <a:gd name="connsiteY31" fmla="*/ 511408 h 2729929"/>
                    <a:gd name="connsiteX32" fmla="*/ 945 w 2964553"/>
                    <a:gd name="connsiteY32" fmla="*/ 392058 h 2729929"/>
                    <a:gd name="connsiteX33" fmla="*/ 29310 w 2964553"/>
                    <a:gd name="connsiteY33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31389 w 2964553"/>
                    <a:gd name="connsiteY14" fmla="*/ 2108495 h 2729929"/>
                    <a:gd name="connsiteX15" fmla="*/ 1962241 w 2964553"/>
                    <a:gd name="connsiteY15" fmla="*/ 2178882 h 2729929"/>
                    <a:gd name="connsiteX16" fmla="*/ 1806991 w 2964553"/>
                    <a:gd name="connsiteY16" fmla="*/ 2064877 h 2729929"/>
                    <a:gd name="connsiteX17" fmla="*/ 1920992 w 2964553"/>
                    <a:gd name="connsiteY17" fmla="*/ 1909624 h 2729929"/>
                    <a:gd name="connsiteX18" fmla="*/ 2523872 w 2964553"/>
                    <a:gd name="connsiteY18" fmla="*/ 1817263 h 2729929"/>
                    <a:gd name="connsiteX19" fmla="*/ 2553336 w 2964553"/>
                    <a:gd name="connsiteY19" fmla="*/ 1503982 h 2729929"/>
                    <a:gd name="connsiteX20" fmla="*/ 1916313 w 2964553"/>
                    <a:gd name="connsiteY20" fmla="*/ 1594680 h 2729929"/>
                    <a:gd name="connsiteX21" fmla="*/ 1761060 w 2964553"/>
                    <a:gd name="connsiteY21" fmla="*/ 1480678 h 2729929"/>
                    <a:gd name="connsiteX22" fmla="*/ 1875063 w 2964553"/>
                    <a:gd name="connsiteY22" fmla="*/ 1325427 h 2729929"/>
                    <a:gd name="connsiteX23" fmla="*/ 2543156 w 2964553"/>
                    <a:gd name="connsiteY23" fmla="*/ 1223073 h 2729929"/>
                    <a:gd name="connsiteX24" fmla="*/ 2516999 w 2964553"/>
                    <a:gd name="connsiteY24" fmla="*/ 877246 h 2729929"/>
                    <a:gd name="connsiteX25" fmla="*/ 2416719 w 2964553"/>
                    <a:gd name="connsiteY25" fmla="*/ 895293 h 2729929"/>
                    <a:gd name="connsiteX26" fmla="*/ 1752604 w 2964553"/>
                    <a:gd name="connsiteY26" fmla="*/ 1020901 h 2729929"/>
                    <a:gd name="connsiteX27" fmla="*/ 1593466 w 2964553"/>
                    <a:gd name="connsiteY27" fmla="*/ 912388 h 2729929"/>
                    <a:gd name="connsiteX28" fmla="*/ 1701982 w 2964553"/>
                    <a:gd name="connsiteY28" fmla="*/ 753249 h 2729929"/>
                    <a:gd name="connsiteX29" fmla="*/ 2327163 w 2964553"/>
                    <a:gd name="connsiteY29" fmla="*/ 635095 h 2729929"/>
                    <a:gd name="connsiteX30" fmla="*/ 2191457 w 2964553"/>
                    <a:gd name="connsiteY30" fmla="*/ 271477 h 2729929"/>
                    <a:gd name="connsiteX31" fmla="*/ 152123 w 2964553"/>
                    <a:gd name="connsiteY31" fmla="*/ 511408 h 2729929"/>
                    <a:gd name="connsiteX32" fmla="*/ 945 w 2964553"/>
                    <a:gd name="connsiteY32" fmla="*/ 392058 h 2729929"/>
                    <a:gd name="connsiteX33" fmla="*/ 29310 w 2964553"/>
                    <a:gd name="connsiteY33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31389 w 2964553"/>
                    <a:gd name="connsiteY14" fmla="*/ 2108495 h 2729929"/>
                    <a:gd name="connsiteX15" fmla="*/ 1962241 w 2964553"/>
                    <a:gd name="connsiteY15" fmla="*/ 2178882 h 2729929"/>
                    <a:gd name="connsiteX16" fmla="*/ 1806991 w 2964553"/>
                    <a:gd name="connsiteY16" fmla="*/ 2064877 h 2729929"/>
                    <a:gd name="connsiteX17" fmla="*/ 1920992 w 2964553"/>
                    <a:gd name="connsiteY17" fmla="*/ 1909624 h 2729929"/>
                    <a:gd name="connsiteX18" fmla="*/ 2523872 w 2964553"/>
                    <a:gd name="connsiteY18" fmla="*/ 1817263 h 2729929"/>
                    <a:gd name="connsiteX19" fmla="*/ 2553336 w 2964553"/>
                    <a:gd name="connsiteY19" fmla="*/ 1503982 h 2729929"/>
                    <a:gd name="connsiteX20" fmla="*/ 1916313 w 2964553"/>
                    <a:gd name="connsiteY20" fmla="*/ 1594680 h 2729929"/>
                    <a:gd name="connsiteX21" fmla="*/ 1761060 w 2964553"/>
                    <a:gd name="connsiteY21" fmla="*/ 1480678 h 2729929"/>
                    <a:gd name="connsiteX22" fmla="*/ 1875063 w 2964553"/>
                    <a:gd name="connsiteY22" fmla="*/ 1325427 h 2729929"/>
                    <a:gd name="connsiteX23" fmla="*/ 2543156 w 2964553"/>
                    <a:gd name="connsiteY23" fmla="*/ 1223073 h 2729929"/>
                    <a:gd name="connsiteX24" fmla="*/ 2516999 w 2964553"/>
                    <a:gd name="connsiteY24" fmla="*/ 877246 h 2729929"/>
                    <a:gd name="connsiteX25" fmla="*/ 2416719 w 2964553"/>
                    <a:gd name="connsiteY25" fmla="*/ 895293 h 2729929"/>
                    <a:gd name="connsiteX26" fmla="*/ 1752604 w 2964553"/>
                    <a:gd name="connsiteY26" fmla="*/ 1020901 h 2729929"/>
                    <a:gd name="connsiteX27" fmla="*/ 1593466 w 2964553"/>
                    <a:gd name="connsiteY27" fmla="*/ 912388 h 2729929"/>
                    <a:gd name="connsiteX28" fmla="*/ 1701982 w 2964553"/>
                    <a:gd name="connsiteY28" fmla="*/ 753249 h 2729929"/>
                    <a:gd name="connsiteX29" fmla="*/ 2327163 w 2964553"/>
                    <a:gd name="connsiteY29" fmla="*/ 635095 h 2729929"/>
                    <a:gd name="connsiteX30" fmla="*/ 2191457 w 2964553"/>
                    <a:gd name="connsiteY30" fmla="*/ 271477 h 2729929"/>
                    <a:gd name="connsiteX31" fmla="*/ 152123 w 2964553"/>
                    <a:gd name="connsiteY31" fmla="*/ 511408 h 2729929"/>
                    <a:gd name="connsiteX32" fmla="*/ 945 w 2964553"/>
                    <a:gd name="connsiteY32" fmla="*/ 392058 h 2729929"/>
                    <a:gd name="connsiteX33" fmla="*/ 29310 w 2964553"/>
                    <a:gd name="connsiteY33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20097 w 2964553"/>
                    <a:gd name="connsiteY4" fmla="*/ 8764 h 2729929"/>
                    <a:gd name="connsiteX5" fmla="*/ 2295943 w 2964553"/>
                    <a:gd name="connsiteY5" fmla="*/ 21701 h 2729929"/>
                    <a:gd name="connsiteX6" fmla="*/ 2648679 w 2964553"/>
                    <a:gd name="connsiteY6" fmla="*/ 583621 h 2729929"/>
                    <a:gd name="connsiteX7" fmla="*/ 2708752 w 2964553"/>
                    <a:gd name="connsiteY7" fmla="*/ 677064 h 2729929"/>
                    <a:gd name="connsiteX8" fmla="*/ 2816561 w 2964553"/>
                    <a:gd name="connsiteY8" fmla="*/ 1276654 h 2729929"/>
                    <a:gd name="connsiteX9" fmla="*/ 2841956 w 2964553"/>
                    <a:gd name="connsiteY9" fmla="*/ 1402525 h 2729929"/>
                    <a:gd name="connsiteX10" fmla="*/ 2800726 w 2964553"/>
                    <a:gd name="connsiteY10" fmla="*/ 1935955 h 2729929"/>
                    <a:gd name="connsiteX11" fmla="*/ 2801336 w 2964553"/>
                    <a:gd name="connsiteY11" fmla="*/ 2104795 h 2729929"/>
                    <a:gd name="connsiteX12" fmla="*/ 2381403 w 2964553"/>
                    <a:gd name="connsiteY12" fmla="*/ 2727988 h 2729929"/>
                    <a:gd name="connsiteX13" fmla="*/ 2284605 w 2964553"/>
                    <a:gd name="connsiteY13" fmla="*/ 2487585 h 2729929"/>
                    <a:gd name="connsiteX14" fmla="*/ 2431389 w 2964553"/>
                    <a:gd name="connsiteY14" fmla="*/ 2108495 h 2729929"/>
                    <a:gd name="connsiteX15" fmla="*/ 1962241 w 2964553"/>
                    <a:gd name="connsiteY15" fmla="*/ 2178882 h 2729929"/>
                    <a:gd name="connsiteX16" fmla="*/ 1806991 w 2964553"/>
                    <a:gd name="connsiteY16" fmla="*/ 2064877 h 2729929"/>
                    <a:gd name="connsiteX17" fmla="*/ 1920992 w 2964553"/>
                    <a:gd name="connsiteY17" fmla="*/ 1909624 h 2729929"/>
                    <a:gd name="connsiteX18" fmla="*/ 2523872 w 2964553"/>
                    <a:gd name="connsiteY18" fmla="*/ 1817263 h 2729929"/>
                    <a:gd name="connsiteX19" fmla="*/ 2553336 w 2964553"/>
                    <a:gd name="connsiteY19" fmla="*/ 1503982 h 2729929"/>
                    <a:gd name="connsiteX20" fmla="*/ 1916313 w 2964553"/>
                    <a:gd name="connsiteY20" fmla="*/ 1594680 h 2729929"/>
                    <a:gd name="connsiteX21" fmla="*/ 1761060 w 2964553"/>
                    <a:gd name="connsiteY21" fmla="*/ 1480678 h 2729929"/>
                    <a:gd name="connsiteX22" fmla="*/ 1875063 w 2964553"/>
                    <a:gd name="connsiteY22" fmla="*/ 1325427 h 2729929"/>
                    <a:gd name="connsiteX23" fmla="*/ 2543156 w 2964553"/>
                    <a:gd name="connsiteY23" fmla="*/ 1223073 h 2729929"/>
                    <a:gd name="connsiteX24" fmla="*/ 2516999 w 2964553"/>
                    <a:gd name="connsiteY24" fmla="*/ 877246 h 2729929"/>
                    <a:gd name="connsiteX25" fmla="*/ 2416719 w 2964553"/>
                    <a:gd name="connsiteY25" fmla="*/ 895293 h 2729929"/>
                    <a:gd name="connsiteX26" fmla="*/ 1752604 w 2964553"/>
                    <a:gd name="connsiteY26" fmla="*/ 1020901 h 2729929"/>
                    <a:gd name="connsiteX27" fmla="*/ 1593466 w 2964553"/>
                    <a:gd name="connsiteY27" fmla="*/ 912388 h 2729929"/>
                    <a:gd name="connsiteX28" fmla="*/ 1701982 w 2964553"/>
                    <a:gd name="connsiteY28" fmla="*/ 753249 h 2729929"/>
                    <a:gd name="connsiteX29" fmla="*/ 2327163 w 2964553"/>
                    <a:gd name="connsiteY29" fmla="*/ 635095 h 2729929"/>
                    <a:gd name="connsiteX30" fmla="*/ 2191457 w 2964553"/>
                    <a:gd name="connsiteY30" fmla="*/ 271477 h 2729929"/>
                    <a:gd name="connsiteX31" fmla="*/ 152123 w 2964553"/>
                    <a:gd name="connsiteY31" fmla="*/ 511408 h 2729929"/>
                    <a:gd name="connsiteX32" fmla="*/ 945 w 2964553"/>
                    <a:gd name="connsiteY32" fmla="*/ 392058 h 2729929"/>
                    <a:gd name="connsiteX33" fmla="*/ 29310 w 2964553"/>
                    <a:gd name="connsiteY33" fmla="*/ 291748 h 2729929"/>
                    <a:gd name="connsiteX0" fmla="*/ 29310 w 2964553"/>
                    <a:gd name="connsiteY0" fmla="*/ 291748 h 2729929"/>
                    <a:gd name="connsiteX1" fmla="*/ 120294 w 2964553"/>
                    <a:gd name="connsiteY1" fmla="*/ 240878 h 2729929"/>
                    <a:gd name="connsiteX2" fmla="*/ 2159630 w 2964553"/>
                    <a:gd name="connsiteY2" fmla="*/ 944 h 2729929"/>
                    <a:gd name="connsiteX3" fmla="*/ 2213533 w 2964553"/>
                    <a:gd name="connsiteY3" fmla="*/ 5379 h 2729929"/>
                    <a:gd name="connsiteX4" fmla="*/ 2295943 w 2964553"/>
                    <a:gd name="connsiteY4" fmla="*/ 21701 h 2729929"/>
                    <a:gd name="connsiteX5" fmla="*/ 2648679 w 2964553"/>
                    <a:gd name="connsiteY5" fmla="*/ 583621 h 2729929"/>
                    <a:gd name="connsiteX6" fmla="*/ 2708752 w 2964553"/>
                    <a:gd name="connsiteY6" fmla="*/ 677064 h 2729929"/>
                    <a:gd name="connsiteX7" fmla="*/ 2816561 w 2964553"/>
                    <a:gd name="connsiteY7" fmla="*/ 1276654 h 2729929"/>
                    <a:gd name="connsiteX8" fmla="*/ 2841956 w 2964553"/>
                    <a:gd name="connsiteY8" fmla="*/ 1402525 h 2729929"/>
                    <a:gd name="connsiteX9" fmla="*/ 2800726 w 2964553"/>
                    <a:gd name="connsiteY9" fmla="*/ 1935955 h 2729929"/>
                    <a:gd name="connsiteX10" fmla="*/ 2801336 w 2964553"/>
                    <a:gd name="connsiteY10" fmla="*/ 2104795 h 2729929"/>
                    <a:gd name="connsiteX11" fmla="*/ 2381403 w 2964553"/>
                    <a:gd name="connsiteY11" fmla="*/ 2727988 h 2729929"/>
                    <a:gd name="connsiteX12" fmla="*/ 2284605 w 2964553"/>
                    <a:gd name="connsiteY12" fmla="*/ 2487585 h 2729929"/>
                    <a:gd name="connsiteX13" fmla="*/ 2431389 w 2964553"/>
                    <a:gd name="connsiteY13" fmla="*/ 2108495 h 2729929"/>
                    <a:gd name="connsiteX14" fmla="*/ 1962241 w 2964553"/>
                    <a:gd name="connsiteY14" fmla="*/ 2178882 h 2729929"/>
                    <a:gd name="connsiteX15" fmla="*/ 1806991 w 2964553"/>
                    <a:gd name="connsiteY15" fmla="*/ 2064877 h 2729929"/>
                    <a:gd name="connsiteX16" fmla="*/ 1920992 w 2964553"/>
                    <a:gd name="connsiteY16" fmla="*/ 1909624 h 2729929"/>
                    <a:gd name="connsiteX17" fmla="*/ 2523872 w 2964553"/>
                    <a:gd name="connsiteY17" fmla="*/ 1817263 h 2729929"/>
                    <a:gd name="connsiteX18" fmla="*/ 2553336 w 2964553"/>
                    <a:gd name="connsiteY18" fmla="*/ 1503982 h 2729929"/>
                    <a:gd name="connsiteX19" fmla="*/ 1916313 w 2964553"/>
                    <a:gd name="connsiteY19" fmla="*/ 1594680 h 2729929"/>
                    <a:gd name="connsiteX20" fmla="*/ 1761060 w 2964553"/>
                    <a:gd name="connsiteY20" fmla="*/ 1480678 h 2729929"/>
                    <a:gd name="connsiteX21" fmla="*/ 1875063 w 2964553"/>
                    <a:gd name="connsiteY21" fmla="*/ 1325427 h 2729929"/>
                    <a:gd name="connsiteX22" fmla="*/ 2543156 w 2964553"/>
                    <a:gd name="connsiteY22" fmla="*/ 1223073 h 2729929"/>
                    <a:gd name="connsiteX23" fmla="*/ 2516999 w 2964553"/>
                    <a:gd name="connsiteY23" fmla="*/ 877246 h 2729929"/>
                    <a:gd name="connsiteX24" fmla="*/ 2416719 w 2964553"/>
                    <a:gd name="connsiteY24" fmla="*/ 895293 h 2729929"/>
                    <a:gd name="connsiteX25" fmla="*/ 1752604 w 2964553"/>
                    <a:gd name="connsiteY25" fmla="*/ 1020901 h 2729929"/>
                    <a:gd name="connsiteX26" fmla="*/ 1593466 w 2964553"/>
                    <a:gd name="connsiteY26" fmla="*/ 912388 h 2729929"/>
                    <a:gd name="connsiteX27" fmla="*/ 1701982 w 2964553"/>
                    <a:gd name="connsiteY27" fmla="*/ 753249 h 2729929"/>
                    <a:gd name="connsiteX28" fmla="*/ 2327163 w 2964553"/>
                    <a:gd name="connsiteY28" fmla="*/ 635095 h 2729929"/>
                    <a:gd name="connsiteX29" fmla="*/ 2191457 w 2964553"/>
                    <a:gd name="connsiteY29" fmla="*/ 271477 h 2729929"/>
                    <a:gd name="connsiteX30" fmla="*/ 152123 w 2964553"/>
                    <a:gd name="connsiteY30" fmla="*/ 511408 h 2729929"/>
                    <a:gd name="connsiteX31" fmla="*/ 945 w 2964553"/>
                    <a:gd name="connsiteY31" fmla="*/ 392058 h 2729929"/>
                    <a:gd name="connsiteX32" fmla="*/ 29310 w 2964553"/>
                    <a:gd name="connsiteY32" fmla="*/ 291748 h 2729929"/>
                    <a:gd name="connsiteX0" fmla="*/ 29310 w 2964553"/>
                    <a:gd name="connsiteY0" fmla="*/ 330790 h 2768971"/>
                    <a:gd name="connsiteX1" fmla="*/ 120294 w 2964553"/>
                    <a:gd name="connsiteY1" fmla="*/ 279920 h 2768971"/>
                    <a:gd name="connsiteX2" fmla="*/ 2159630 w 2964553"/>
                    <a:gd name="connsiteY2" fmla="*/ 39986 h 2768971"/>
                    <a:gd name="connsiteX3" fmla="*/ 2295943 w 2964553"/>
                    <a:gd name="connsiteY3" fmla="*/ 60743 h 2768971"/>
                    <a:gd name="connsiteX4" fmla="*/ 2648679 w 2964553"/>
                    <a:gd name="connsiteY4" fmla="*/ 622663 h 2768971"/>
                    <a:gd name="connsiteX5" fmla="*/ 2708752 w 2964553"/>
                    <a:gd name="connsiteY5" fmla="*/ 716106 h 2768971"/>
                    <a:gd name="connsiteX6" fmla="*/ 2816561 w 2964553"/>
                    <a:gd name="connsiteY6" fmla="*/ 1315696 h 2768971"/>
                    <a:gd name="connsiteX7" fmla="*/ 2841956 w 2964553"/>
                    <a:gd name="connsiteY7" fmla="*/ 1441567 h 2768971"/>
                    <a:gd name="connsiteX8" fmla="*/ 2800726 w 2964553"/>
                    <a:gd name="connsiteY8" fmla="*/ 1974997 h 2768971"/>
                    <a:gd name="connsiteX9" fmla="*/ 2801336 w 2964553"/>
                    <a:gd name="connsiteY9" fmla="*/ 2143837 h 2768971"/>
                    <a:gd name="connsiteX10" fmla="*/ 2381403 w 2964553"/>
                    <a:gd name="connsiteY10" fmla="*/ 2767030 h 2768971"/>
                    <a:gd name="connsiteX11" fmla="*/ 2284605 w 2964553"/>
                    <a:gd name="connsiteY11" fmla="*/ 2526627 h 2768971"/>
                    <a:gd name="connsiteX12" fmla="*/ 2431389 w 2964553"/>
                    <a:gd name="connsiteY12" fmla="*/ 2147537 h 2768971"/>
                    <a:gd name="connsiteX13" fmla="*/ 1962241 w 2964553"/>
                    <a:gd name="connsiteY13" fmla="*/ 2217924 h 2768971"/>
                    <a:gd name="connsiteX14" fmla="*/ 1806991 w 2964553"/>
                    <a:gd name="connsiteY14" fmla="*/ 2103919 h 2768971"/>
                    <a:gd name="connsiteX15" fmla="*/ 1920992 w 2964553"/>
                    <a:gd name="connsiteY15" fmla="*/ 1948666 h 2768971"/>
                    <a:gd name="connsiteX16" fmla="*/ 2523872 w 2964553"/>
                    <a:gd name="connsiteY16" fmla="*/ 1856305 h 2768971"/>
                    <a:gd name="connsiteX17" fmla="*/ 2553336 w 2964553"/>
                    <a:gd name="connsiteY17" fmla="*/ 1543024 h 2768971"/>
                    <a:gd name="connsiteX18" fmla="*/ 1916313 w 2964553"/>
                    <a:gd name="connsiteY18" fmla="*/ 1633722 h 2768971"/>
                    <a:gd name="connsiteX19" fmla="*/ 1761060 w 2964553"/>
                    <a:gd name="connsiteY19" fmla="*/ 1519720 h 2768971"/>
                    <a:gd name="connsiteX20" fmla="*/ 1875063 w 2964553"/>
                    <a:gd name="connsiteY20" fmla="*/ 1364469 h 2768971"/>
                    <a:gd name="connsiteX21" fmla="*/ 2543156 w 2964553"/>
                    <a:gd name="connsiteY21" fmla="*/ 1262115 h 2768971"/>
                    <a:gd name="connsiteX22" fmla="*/ 2516999 w 2964553"/>
                    <a:gd name="connsiteY22" fmla="*/ 916288 h 2768971"/>
                    <a:gd name="connsiteX23" fmla="*/ 2416719 w 2964553"/>
                    <a:gd name="connsiteY23" fmla="*/ 934335 h 2768971"/>
                    <a:gd name="connsiteX24" fmla="*/ 1752604 w 2964553"/>
                    <a:gd name="connsiteY24" fmla="*/ 1059943 h 2768971"/>
                    <a:gd name="connsiteX25" fmla="*/ 1593466 w 2964553"/>
                    <a:gd name="connsiteY25" fmla="*/ 951430 h 2768971"/>
                    <a:gd name="connsiteX26" fmla="*/ 1701982 w 2964553"/>
                    <a:gd name="connsiteY26" fmla="*/ 792291 h 2768971"/>
                    <a:gd name="connsiteX27" fmla="*/ 2327163 w 2964553"/>
                    <a:gd name="connsiteY27" fmla="*/ 674137 h 2768971"/>
                    <a:gd name="connsiteX28" fmla="*/ 2191457 w 2964553"/>
                    <a:gd name="connsiteY28" fmla="*/ 310519 h 2768971"/>
                    <a:gd name="connsiteX29" fmla="*/ 152123 w 2964553"/>
                    <a:gd name="connsiteY29" fmla="*/ 550450 h 2768971"/>
                    <a:gd name="connsiteX30" fmla="*/ 945 w 2964553"/>
                    <a:gd name="connsiteY30" fmla="*/ 431100 h 2768971"/>
                    <a:gd name="connsiteX31" fmla="*/ 29310 w 2964553"/>
                    <a:gd name="connsiteY31" fmla="*/ 330790 h 2768971"/>
                    <a:gd name="connsiteX0" fmla="*/ 29310 w 2964553"/>
                    <a:gd name="connsiteY0" fmla="*/ 305328 h 2743509"/>
                    <a:gd name="connsiteX1" fmla="*/ 120294 w 2964553"/>
                    <a:gd name="connsiteY1" fmla="*/ 254458 h 2743509"/>
                    <a:gd name="connsiteX2" fmla="*/ 2159630 w 2964553"/>
                    <a:gd name="connsiteY2" fmla="*/ 14524 h 2743509"/>
                    <a:gd name="connsiteX3" fmla="*/ 2295943 w 2964553"/>
                    <a:gd name="connsiteY3" fmla="*/ 35281 h 2743509"/>
                    <a:gd name="connsiteX4" fmla="*/ 2648679 w 2964553"/>
                    <a:gd name="connsiteY4" fmla="*/ 597201 h 2743509"/>
                    <a:gd name="connsiteX5" fmla="*/ 2708752 w 2964553"/>
                    <a:gd name="connsiteY5" fmla="*/ 690644 h 2743509"/>
                    <a:gd name="connsiteX6" fmla="*/ 2816561 w 2964553"/>
                    <a:gd name="connsiteY6" fmla="*/ 1290234 h 2743509"/>
                    <a:gd name="connsiteX7" fmla="*/ 2841956 w 2964553"/>
                    <a:gd name="connsiteY7" fmla="*/ 1416105 h 2743509"/>
                    <a:gd name="connsiteX8" fmla="*/ 2800726 w 2964553"/>
                    <a:gd name="connsiteY8" fmla="*/ 1949535 h 2743509"/>
                    <a:gd name="connsiteX9" fmla="*/ 2801336 w 2964553"/>
                    <a:gd name="connsiteY9" fmla="*/ 2118375 h 2743509"/>
                    <a:gd name="connsiteX10" fmla="*/ 2381403 w 2964553"/>
                    <a:gd name="connsiteY10" fmla="*/ 2741568 h 2743509"/>
                    <a:gd name="connsiteX11" fmla="*/ 2284605 w 2964553"/>
                    <a:gd name="connsiteY11" fmla="*/ 2501165 h 2743509"/>
                    <a:gd name="connsiteX12" fmla="*/ 2431389 w 2964553"/>
                    <a:gd name="connsiteY12" fmla="*/ 2122075 h 2743509"/>
                    <a:gd name="connsiteX13" fmla="*/ 1962241 w 2964553"/>
                    <a:gd name="connsiteY13" fmla="*/ 2192462 h 2743509"/>
                    <a:gd name="connsiteX14" fmla="*/ 1806991 w 2964553"/>
                    <a:gd name="connsiteY14" fmla="*/ 2078457 h 2743509"/>
                    <a:gd name="connsiteX15" fmla="*/ 1920992 w 2964553"/>
                    <a:gd name="connsiteY15" fmla="*/ 1923204 h 2743509"/>
                    <a:gd name="connsiteX16" fmla="*/ 2523872 w 2964553"/>
                    <a:gd name="connsiteY16" fmla="*/ 1830843 h 2743509"/>
                    <a:gd name="connsiteX17" fmla="*/ 2553336 w 2964553"/>
                    <a:gd name="connsiteY17" fmla="*/ 1517562 h 2743509"/>
                    <a:gd name="connsiteX18" fmla="*/ 1916313 w 2964553"/>
                    <a:gd name="connsiteY18" fmla="*/ 1608260 h 2743509"/>
                    <a:gd name="connsiteX19" fmla="*/ 1761060 w 2964553"/>
                    <a:gd name="connsiteY19" fmla="*/ 1494258 h 2743509"/>
                    <a:gd name="connsiteX20" fmla="*/ 1875063 w 2964553"/>
                    <a:gd name="connsiteY20" fmla="*/ 1339007 h 2743509"/>
                    <a:gd name="connsiteX21" fmla="*/ 2543156 w 2964553"/>
                    <a:gd name="connsiteY21" fmla="*/ 1236653 h 2743509"/>
                    <a:gd name="connsiteX22" fmla="*/ 2516999 w 2964553"/>
                    <a:gd name="connsiteY22" fmla="*/ 890826 h 2743509"/>
                    <a:gd name="connsiteX23" fmla="*/ 2416719 w 2964553"/>
                    <a:gd name="connsiteY23" fmla="*/ 908873 h 2743509"/>
                    <a:gd name="connsiteX24" fmla="*/ 1752604 w 2964553"/>
                    <a:gd name="connsiteY24" fmla="*/ 1034481 h 2743509"/>
                    <a:gd name="connsiteX25" fmla="*/ 1593466 w 2964553"/>
                    <a:gd name="connsiteY25" fmla="*/ 925968 h 2743509"/>
                    <a:gd name="connsiteX26" fmla="*/ 1701982 w 2964553"/>
                    <a:gd name="connsiteY26" fmla="*/ 766829 h 2743509"/>
                    <a:gd name="connsiteX27" fmla="*/ 2327163 w 2964553"/>
                    <a:gd name="connsiteY27" fmla="*/ 648675 h 2743509"/>
                    <a:gd name="connsiteX28" fmla="*/ 2191457 w 2964553"/>
                    <a:gd name="connsiteY28" fmla="*/ 285057 h 2743509"/>
                    <a:gd name="connsiteX29" fmla="*/ 152123 w 2964553"/>
                    <a:gd name="connsiteY29" fmla="*/ 524988 h 2743509"/>
                    <a:gd name="connsiteX30" fmla="*/ 945 w 2964553"/>
                    <a:gd name="connsiteY30" fmla="*/ 405638 h 2743509"/>
                    <a:gd name="connsiteX31" fmla="*/ 29310 w 2964553"/>
                    <a:gd name="connsiteY31" fmla="*/ 305328 h 2743509"/>
                    <a:gd name="connsiteX0" fmla="*/ 29310 w 2964553"/>
                    <a:gd name="connsiteY0" fmla="*/ 290804 h 2728985"/>
                    <a:gd name="connsiteX1" fmla="*/ 120294 w 2964553"/>
                    <a:gd name="connsiteY1" fmla="*/ 239934 h 2728985"/>
                    <a:gd name="connsiteX2" fmla="*/ 2159630 w 2964553"/>
                    <a:gd name="connsiteY2" fmla="*/ 0 h 2728985"/>
                    <a:gd name="connsiteX3" fmla="*/ 2295943 w 2964553"/>
                    <a:gd name="connsiteY3" fmla="*/ 20757 h 2728985"/>
                    <a:gd name="connsiteX4" fmla="*/ 2648679 w 2964553"/>
                    <a:gd name="connsiteY4" fmla="*/ 582677 h 2728985"/>
                    <a:gd name="connsiteX5" fmla="*/ 2708752 w 2964553"/>
                    <a:gd name="connsiteY5" fmla="*/ 676120 h 2728985"/>
                    <a:gd name="connsiteX6" fmla="*/ 2816561 w 2964553"/>
                    <a:gd name="connsiteY6" fmla="*/ 1275710 h 2728985"/>
                    <a:gd name="connsiteX7" fmla="*/ 2841956 w 2964553"/>
                    <a:gd name="connsiteY7" fmla="*/ 1401581 h 2728985"/>
                    <a:gd name="connsiteX8" fmla="*/ 2800726 w 2964553"/>
                    <a:gd name="connsiteY8" fmla="*/ 1935011 h 2728985"/>
                    <a:gd name="connsiteX9" fmla="*/ 2801336 w 2964553"/>
                    <a:gd name="connsiteY9" fmla="*/ 2103851 h 2728985"/>
                    <a:gd name="connsiteX10" fmla="*/ 2381403 w 2964553"/>
                    <a:gd name="connsiteY10" fmla="*/ 2727044 h 2728985"/>
                    <a:gd name="connsiteX11" fmla="*/ 2284605 w 2964553"/>
                    <a:gd name="connsiteY11" fmla="*/ 2486641 h 2728985"/>
                    <a:gd name="connsiteX12" fmla="*/ 2431389 w 2964553"/>
                    <a:gd name="connsiteY12" fmla="*/ 2107551 h 2728985"/>
                    <a:gd name="connsiteX13" fmla="*/ 1962241 w 2964553"/>
                    <a:gd name="connsiteY13" fmla="*/ 2177938 h 2728985"/>
                    <a:gd name="connsiteX14" fmla="*/ 1806991 w 2964553"/>
                    <a:gd name="connsiteY14" fmla="*/ 2063933 h 2728985"/>
                    <a:gd name="connsiteX15" fmla="*/ 1920992 w 2964553"/>
                    <a:gd name="connsiteY15" fmla="*/ 1908680 h 2728985"/>
                    <a:gd name="connsiteX16" fmla="*/ 2523872 w 2964553"/>
                    <a:gd name="connsiteY16" fmla="*/ 1816319 h 2728985"/>
                    <a:gd name="connsiteX17" fmla="*/ 2553336 w 2964553"/>
                    <a:gd name="connsiteY17" fmla="*/ 1503038 h 2728985"/>
                    <a:gd name="connsiteX18" fmla="*/ 1916313 w 2964553"/>
                    <a:gd name="connsiteY18" fmla="*/ 1593736 h 2728985"/>
                    <a:gd name="connsiteX19" fmla="*/ 1761060 w 2964553"/>
                    <a:gd name="connsiteY19" fmla="*/ 1479734 h 2728985"/>
                    <a:gd name="connsiteX20" fmla="*/ 1875063 w 2964553"/>
                    <a:gd name="connsiteY20" fmla="*/ 1324483 h 2728985"/>
                    <a:gd name="connsiteX21" fmla="*/ 2543156 w 2964553"/>
                    <a:gd name="connsiteY21" fmla="*/ 1222129 h 2728985"/>
                    <a:gd name="connsiteX22" fmla="*/ 2516999 w 2964553"/>
                    <a:gd name="connsiteY22" fmla="*/ 876302 h 2728985"/>
                    <a:gd name="connsiteX23" fmla="*/ 2416719 w 2964553"/>
                    <a:gd name="connsiteY23" fmla="*/ 894349 h 2728985"/>
                    <a:gd name="connsiteX24" fmla="*/ 1752604 w 2964553"/>
                    <a:gd name="connsiteY24" fmla="*/ 1019957 h 2728985"/>
                    <a:gd name="connsiteX25" fmla="*/ 1593466 w 2964553"/>
                    <a:gd name="connsiteY25" fmla="*/ 911444 h 2728985"/>
                    <a:gd name="connsiteX26" fmla="*/ 1701982 w 2964553"/>
                    <a:gd name="connsiteY26" fmla="*/ 752305 h 2728985"/>
                    <a:gd name="connsiteX27" fmla="*/ 2327163 w 2964553"/>
                    <a:gd name="connsiteY27" fmla="*/ 634151 h 2728985"/>
                    <a:gd name="connsiteX28" fmla="*/ 2191457 w 2964553"/>
                    <a:gd name="connsiteY28" fmla="*/ 270533 h 2728985"/>
                    <a:gd name="connsiteX29" fmla="*/ 152123 w 2964553"/>
                    <a:gd name="connsiteY29" fmla="*/ 510464 h 2728985"/>
                    <a:gd name="connsiteX30" fmla="*/ 945 w 2964553"/>
                    <a:gd name="connsiteY30" fmla="*/ 391114 h 2728985"/>
                    <a:gd name="connsiteX31" fmla="*/ 29310 w 2964553"/>
                    <a:gd name="connsiteY31" fmla="*/ 290804 h 2728985"/>
                    <a:gd name="connsiteX0" fmla="*/ 29310 w 2964553"/>
                    <a:gd name="connsiteY0" fmla="*/ 294742 h 2732923"/>
                    <a:gd name="connsiteX1" fmla="*/ 120294 w 2964553"/>
                    <a:gd name="connsiteY1" fmla="*/ 243872 h 2732923"/>
                    <a:gd name="connsiteX2" fmla="*/ 2159630 w 2964553"/>
                    <a:gd name="connsiteY2" fmla="*/ 3938 h 2732923"/>
                    <a:gd name="connsiteX3" fmla="*/ 2295943 w 2964553"/>
                    <a:gd name="connsiteY3" fmla="*/ 24695 h 2732923"/>
                    <a:gd name="connsiteX4" fmla="*/ 2648679 w 2964553"/>
                    <a:gd name="connsiteY4" fmla="*/ 586615 h 2732923"/>
                    <a:gd name="connsiteX5" fmla="*/ 2708752 w 2964553"/>
                    <a:gd name="connsiteY5" fmla="*/ 680058 h 2732923"/>
                    <a:gd name="connsiteX6" fmla="*/ 2816561 w 2964553"/>
                    <a:gd name="connsiteY6" fmla="*/ 1279648 h 2732923"/>
                    <a:gd name="connsiteX7" fmla="*/ 2841956 w 2964553"/>
                    <a:gd name="connsiteY7" fmla="*/ 1405519 h 2732923"/>
                    <a:gd name="connsiteX8" fmla="*/ 2800726 w 2964553"/>
                    <a:gd name="connsiteY8" fmla="*/ 1938949 h 2732923"/>
                    <a:gd name="connsiteX9" fmla="*/ 2801336 w 2964553"/>
                    <a:gd name="connsiteY9" fmla="*/ 2107789 h 2732923"/>
                    <a:gd name="connsiteX10" fmla="*/ 2381403 w 2964553"/>
                    <a:gd name="connsiteY10" fmla="*/ 2730982 h 2732923"/>
                    <a:gd name="connsiteX11" fmla="*/ 2284605 w 2964553"/>
                    <a:gd name="connsiteY11" fmla="*/ 2490579 h 2732923"/>
                    <a:gd name="connsiteX12" fmla="*/ 2431389 w 2964553"/>
                    <a:gd name="connsiteY12" fmla="*/ 2111489 h 2732923"/>
                    <a:gd name="connsiteX13" fmla="*/ 1962241 w 2964553"/>
                    <a:gd name="connsiteY13" fmla="*/ 2181876 h 2732923"/>
                    <a:gd name="connsiteX14" fmla="*/ 1806991 w 2964553"/>
                    <a:gd name="connsiteY14" fmla="*/ 2067871 h 2732923"/>
                    <a:gd name="connsiteX15" fmla="*/ 1920992 w 2964553"/>
                    <a:gd name="connsiteY15" fmla="*/ 1912618 h 2732923"/>
                    <a:gd name="connsiteX16" fmla="*/ 2523872 w 2964553"/>
                    <a:gd name="connsiteY16" fmla="*/ 1820257 h 2732923"/>
                    <a:gd name="connsiteX17" fmla="*/ 2553336 w 2964553"/>
                    <a:gd name="connsiteY17" fmla="*/ 1506976 h 2732923"/>
                    <a:gd name="connsiteX18" fmla="*/ 1916313 w 2964553"/>
                    <a:gd name="connsiteY18" fmla="*/ 1597674 h 2732923"/>
                    <a:gd name="connsiteX19" fmla="*/ 1761060 w 2964553"/>
                    <a:gd name="connsiteY19" fmla="*/ 1483672 h 2732923"/>
                    <a:gd name="connsiteX20" fmla="*/ 1875063 w 2964553"/>
                    <a:gd name="connsiteY20" fmla="*/ 1328421 h 2732923"/>
                    <a:gd name="connsiteX21" fmla="*/ 2543156 w 2964553"/>
                    <a:gd name="connsiteY21" fmla="*/ 1226067 h 2732923"/>
                    <a:gd name="connsiteX22" fmla="*/ 2516999 w 2964553"/>
                    <a:gd name="connsiteY22" fmla="*/ 880240 h 2732923"/>
                    <a:gd name="connsiteX23" fmla="*/ 2416719 w 2964553"/>
                    <a:gd name="connsiteY23" fmla="*/ 898287 h 2732923"/>
                    <a:gd name="connsiteX24" fmla="*/ 1752604 w 2964553"/>
                    <a:gd name="connsiteY24" fmla="*/ 1023895 h 2732923"/>
                    <a:gd name="connsiteX25" fmla="*/ 1593466 w 2964553"/>
                    <a:gd name="connsiteY25" fmla="*/ 915382 h 2732923"/>
                    <a:gd name="connsiteX26" fmla="*/ 1701982 w 2964553"/>
                    <a:gd name="connsiteY26" fmla="*/ 756243 h 2732923"/>
                    <a:gd name="connsiteX27" fmla="*/ 2327163 w 2964553"/>
                    <a:gd name="connsiteY27" fmla="*/ 638089 h 2732923"/>
                    <a:gd name="connsiteX28" fmla="*/ 2191457 w 2964553"/>
                    <a:gd name="connsiteY28" fmla="*/ 274471 h 2732923"/>
                    <a:gd name="connsiteX29" fmla="*/ 152123 w 2964553"/>
                    <a:gd name="connsiteY29" fmla="*/ 514402 h 2732923"/>
                    <a:gd name="connsiteX30" fmla="*/ 945 w 2964553"/>
                    <a:gd name="connsiteY30" fmla="*/ 395052 h 2732923"/>
                    <a:gd name="connsiteX31" fmla="*/ 29310 w 2964553"/>
                    <a:gd name="connsiteY31" fmla="*/ 294742 h 2732923"/>
                    <a:gd name="connsiteX0" fmla="*/ 29310 w 2964553"/>
                    <a:gd name="connsiteY0" fmla="*/ 290804 h 2728985"/>
                    <a:gd name="connsiteX1" fmla="*/ 120294 w 2964553"/>
                    <a:gd name="connsiteY1" fmla="*/ 239934 h 2728985"/>
                    <a:gd name="connsiteX2" fmla="*/ 2159630 w 2964553"/>
                    <a:gd name="connsiteY2" fmla="*/ 0 h 2728985"/>
                    <a:gd name="connsiteX3" fmla="*/ 2295943 w 2964553"/>
                    <a:gd name="connsiteY3" fmla="*/ 20757 h 2728985"/>
                    <a:gd name="connsiteX4" fmla="*/ 2648679 w 2964553"/>
                    <a:gd name="connsiteY4" fmla="*/ 582677 h 2728985"/>
                    <a:gd name="connsiteX5" fmla="*/ 2708752 w 2964553"/>
                    <a:gd name="connsiteY5" fmla="*/ 676120 h 2728985"/>
                    <a:gd name="connsiteX6" fmla="*/ 2816561 w 2964553"/>
                    <a:gd name="connsiteY6" fmla="*/ 1275710 h 2728985"/>
                    <a:gd name="connsiteX7" fmla="*/ 2841956 w 2964553"/>
                    <a:gd name="connsiteY7" fmla="*/ 1401581 h 2728985"/>
                    <a:gd name="connsiteX8" fmla="*/ 2800726 w 2964553"/>
                    <a:gd name="connsiteY8" fmla="*/ 1935011 h 2728985"/>
                    <a:gd name="connsiteX9" fmla="*/ 2801336 w 2964553"/>
                    <a:gd name="connsiteY9" fmla="*/ 2103851 h 2728985"/>
                    <a:gd name="connsiteX10" fmla="*/ 2381403 w 2964553"/>
                    <a:gd name="connsiteY10" fmla="*/ 2727044 h 2728985"/>
                    <a:gd name="connsiteX11" fmla="*/ 2284605 w 2964553"/>
                    <a:gd name="connsiteY11" fmla="*/ 2486641 h 2728985"/>
                    <a:gd name="connsiteX12" fmla="*/ 2431389 w 2964553"/>
                    <a:gd name="connsiteY12" fmla="*/ 2107551 h 2728985"/>
                    <a:gd name="connsiteX13" fmla="*/ 1962241 w 2964553"/>
                    <a:gd name="connsiteY13" fmla="*/ 2177938 h 2728985"/>
                    <a:gd name="connsiteX14" fmla="*/ 1806991 w 2964553"/>
                    <a:gd name="connsiteY14" fmla="*/ 2063933 h 2728985"/>
                    <a:gd name="connsiteX15" fmla="*/ 1920992 w 2964553"/>
                    <a:gd name="connsiteY15" fmla="*/ 1908680 h 2728985"/>
                    <a:gd name="connsiteX16" fmla="*/ 2523872 w 2964553"/>
                    <a:gd name="connsiteY16" fmla="*/ 1816319 h 2728985"/>
                    <a:gd name="connsiteX17" fmla="*/ 2553336 w 2964553"/>
                    <a:gd name="connsiteY17" fmla="*/ 1503038 h 2728985"/>
                    <a:gd name="connsiteX18" fmla="*/ 1916313 w 2964553"/>
                    <a:gd name="connsiteY18" fmla="*/ 1593736 h 2728985"/>
                    <a:gd name="connsiteX19" fmla="*/ 1761060 w 2964553"/>
                    <a:gd name="connsiteY19" fmla="*/ 1479734 h 2728985"/>
                    <a:gd name="connsiteX20" fmla="*/ 1875063 w 2964553"/>
                    <a:gd name="connsiteY20" fmla="*/ 1324483 h 2728985"/>
                    <a:gd name="connsiteX21" fmla="*/ 2543156 w 2964553"/>
                    <a:gd name="connsiteY21" fmla="*/ 1222129 h 2728985"/>
                    <a:gd name="connsiteX22" fmla="*/ 2516999 w 2964553"/>
                    <a:gd name="connsiteY22" fmla="*/ 876302 h 2728985"/>
                    <a:gd name="connsiteX23" fmla="*/ 2416719 w 2964553"/>
                    <a:gd name="connsiteY23" fmla="*/ 894349 h 2728985"/>
                    <a:gd name="connsiteX24" fmla="*/ 1752604 w 2964553"/>
                    <a:gd name="connsiteY24" fmla="*/ 1019957 h 2728985"/>
                    <a:gd name="connsiteX25" fmla="*/ 1593466 w 2964553"/>
                    <a:gd name="connsiteY25" fmla="*/ 911444 h 2728985"/>
                    <a:gd name="connsiteX26" fmla="*/ 1701982 w 2964553"/>
                    <a:gd name="connsiteY26" fmla="*/ 752305 h 2728985"/>
                    <a:gd name="connsiteX27" fmla="*/ 2327163 w 2964553"/>
                    <a:gd name="connsiteY27" fmla="*/ 634151 h 2728985"/>
                    <a:gd name="connsiteX28" fmla="*/ 2191457 w 2964553"/>
                    <a:gd name="connsiteY28" fmla="*/ 270533 h 2728985"/>
                    <a:gd name="connsiteX29" fmla="*/ 152123 w 2964553"/>
                    <a:gd name="connsiteY29" fmla="*/ 510464 h 2728985"/>
                    <a:gd name="connsiteX30" fmla="*/ 945 w 2964553"/>
                    <a:gd name="connsiteY30" fmla="*/ 391114 h 2728985"/>
                    <a:gd name="connsiteX31" fmla="*/ 29310 w 2964553"/>
                    <a:gd name="connsiteY31" fmla="*/ 290804 h 2728985"/>
                    <a:gd name="connsiteX0" fmla="*/ 29310 w 2964553"/>
                    <a:gd name="connsiteY0" fmla="*/ 292434 h 2730615"/>
                    <a:gd name="connsiteX1" fmla="*/ 120294 w 2964553"/>
                    <a:gd name="connsiteY1" fmla="*/ 241564 h 2730615"/>
                    <a:gd name="connsiteX2" fmla="*/ 2159630 w 2964553"/>
                    <a:gd name="connsiteY2" fmla="*/ 1630 h 2730615"/>
                    <a:gd name="connsiteX3" fmla="*/ 2295943 w 2964553"/>
                    <a:gd name="connsiteY3" fmla="*/ 22387 h 2730615"/>
                    <a:gd name="connsiteX4" fmla="*/ 2648679 w 2964553"/>
                    <a:gd name="connsiteY4" fmla="*/ 584307 h 2730615"/>
                    <a:gd name="connsiteX5" fmla="*/ 2708752 w 2964553"/>
                    <a:gd name="connsiteY5" fmla="*/ 677750 h 2730615"/>
                    <a:gd name="connsiteX6" fmla="*/ 2816561 w 2964553"/>
                    <a:gd name="connsiteY6" fmla="*/ 1277340 h 2730615"/>
                    <a:gd name="connsiteX7" fmla="*/ 2841956 w 2964553"/>
                    <a:gd name="connsiteY7" fmla="*/ 1403211 h 2730615"/>
                    <a:gd name="connsiteX8" fmla="*/ 2800726 w 2964553"/>
                    <a:gd name="connsiteY8" fmla="*/ 1936641 h 2730615"/>
                    <a:gd name="connsiteX9" fmla="*/ 2801336 w 2964553"/>
                    <a:gd name="connsiteY9" fmla="*/ 2105481 h 2730615"/>
                    <a:gd name="connsiteX10" fmla="*/ 2381403 w 2964553"/>
                    <a:gd name="connsiteY10" fmla="*/ 2728674 h 2730615"/>
                    <a:gd name="connsiteX11" fmla="*/ 2284605 w 2964553"/>
                    <a:gd name="connsiteY11" fmla="*/ 2488271 h 2730615"/>
                    <a:gd name="connsiteX12" fmla="*/ 2431389 w 2964553"/>
                    <a:gd name="connsiteY12" fmla="*/ 2109181 h 2730615"/>
                    <a:gd name="connsiteX13" fmla="*/ 1962241 w 2964553"/>
                    <a:gd name="connsiteY13" fmla="*/ 2179568 h 2730615"/>
                    <a:gd name="connsiteX14" fmla="*/ 1806991 w 2964553"/>
                    <a:gd name="connsiteY14" fmla="*/ 2065563 h 2730615"/>
                    <a:gd name="connsiteX15" fmla="*/ 1920992 w 2964553"/>
                    <a:gd name="connsiteY15" fmla="*/ 1910310 h 2730615"/>
                    <a:gd name="connsiteX16" fmla="*/ 2523872 w 2964553"/>
                    <a:gd name="connsiteY16" fmla="*/ 1817949 h 2730615"/>
                    <a:gd name="connsiteX17" fmla="*/ 2553336 w 2964553"/>
                    <a:gd name="connsiteY17" fmla="*/ 1504668 h 2730615"/>
                    <a:gd name="connsiteX18" fmla="*/ 1916313 w 2964553"/>
                    <a:gd name="connsiteY18" fmla="*/ 1595366 h 2730615"/>
                    <a:gd name="connsiteX19" fmla="*/ 1761060 w 2964553"/>
                    <a:gd name="connsiteY19" fmla="*/ 1481364 h 2730615"/>
                    <a:gd name="connsiteX20" fmla="*/ 1875063 w 2964553"/>
                    <a:gd name="connsiteY20" fmla="*/ 1326113 h 2730615"/>
                    <a:gd name="connsiteX21" fmla="*/ 2543156 w 2964553"/>
                    <a:gd name="connsiteY21" fmla="*/ 1223759 h 2730615"/>
                    <a:gd name="connsiteX22" fmla="*/ 2516999 w 2964553"/>
                    <a:gd name="connsiteY22" fmla="*/ 877932 h 2730615"/>
                    <a:gd name="connsiteX23" fmla="*/ 2416719 w 2964553"/>
                    <a:gd name="connsiteY23" fmla="*/ 895979 h 2730615"/>
                    <a:gd name="connsiteX24" fmla="*/ 1752604 w 2964553"/>
                    <a:gd name="connsiteY24" fmla="*/ 1021587 h 2730615"/>
                    <a:gd name="connsiteX25" fmla="*/ 1593466 w 2964553"/>
                    <a:gd name="connsiteY25" fmla="*/ 913074 h 2730615"/>
                    <a:gd name="connsiteX26" fmla="*/ 1701982 w 2964553"/>
                    <a:gd name="connsiteY26" fmla="*/ 753935 h 2730615"/>
                    <a:gd name="connsiteX27" fmla="*/ 2327163 w 2964553"/>
                    <a:gd name="connsiteY27" fmla="*/ 635781 h 2730615"/>
                    <a:gd name="connsiteX28" fmla="*/ 2191457 w 2964553"/>
                    <a:gd name="connsiteY28" fmla="*/ 272163 h 2730615"/>
                    <a:gd name="connsiteX29" fmla="*/ 152123 w 2964553"/>
                    <a:gd name="connsiteY29" fmla="*/ 512094 h 2730615"/>
                    <a:gd name="connsiteX30" fmla="*/ 945 w 2964553"/>
                    <a:gd name="connsiteY30" fmla="*/ 392744 h 2730615"/>
                    <a:gd name="connsiteX31" fmla="*/ 29310 w 2964553"/>
                    <a:gd name="connsiteY31" fmla="*/ 292434 h 2730615"/>
                    <a:gd name="connsiteX0" fmla="*/ 29310 w 2964553"/>
                    <a:gd name="connsiteY0" fmla="*/ 290804 h 2728985"/>
                    <a:gd name="connsiteX1" fmla="*/ 120294 w 2964553"/>
                    <a:gd name="connsiteY1" fmla="*/ 239934 h 2728985"/>
                    <a:gd name="connsiteX2" fmla="*/ 2159630 w 2964553"/>
                    <a:gd name="connsiteY2" fmla="*/ 0 h 2728985"/>
                    <a:gd name="connsiteX3" fmla="*/ 2295943 w 2964553"/>
                    <a:gd name="connsiteY3" fmla="*/ 20757 h 2728985"/>
                    <a:gd name="connsiteX4" fmla="*/ 2648679 w 2964553"/>
                    <a:gd name="connsiteY4" fmla="*/ 582677 h 2728985"/>
                    <a:gd name="connsiteX5" fmla="*/ 2708752 w 2964553"/>
                    <a:gd name="connsiteY5" fmla="*/ 676120 h 2728985"/>
                    <a:gd name="connsiteX6" fmla="*/ 2816561 w 2964553"/>
                    <a:gd name="connsiteY6" fmla="*/ 1275710 h 2728985"/>
                    <a:gd name="connsiteX7" fmla="*/ 2841956 w 2964553"/>
                    <a:gd name="connsiteY7" fmla="*/ 1401581 h 2728985"/>
                    <a:gd name="connsiteX8" fmla="*/ 2800726 w 2964553"/>
                    <a:gd name="connsiteY8" fmla="*/ 1935011 h 2728985"/>
                    <a:gd name="connsiteX9" fmla="*/ 2801336 w 2964553"/>
                    <a:gd name="connsiteY9" fmla="*/ 2103851 h 2728985"/>
                    <a:gd name="connsiteX10" fmla="*/ 2381403 w 2964553"/>
                    <a:gd name="connsiteY10" fmla="*/ 2727044 h 2728985"/>
                    <a:gd name="connsiteX11" fmla="*/ 2284605 w 2964553"/>
                    <a:gd name="connsiteY11" fmla="*/ 2486641 h 2728985"/>
                    <a:gd name="connsiteX12" fmla="*/ 2431389 w 2964553"/>
                    <a:gd name="connsiteY12" fmla="*/ 2107551 h 2728985"/>
                    <a:gd name="connsiteX13" fmla="*/ 1962241 w 2964553"/>
                    <a:gd name="connsiteY13" fmla="*/ 2177938 h 2728985"/>
                    <a:gd name="connsiteX14" fmla="*/ 1806991 w 2964553"/>
                    <a:gd name="connsiteY14" fmla="*/ 2063933 h 2728985"/>
                    <a:gd name="connsiteX15" fmla="*/ 1920992 w 2964553"/>
                    <a:gd name="connsiteY15" fmla="*/ 1908680 h 2728985"/>
                    <a:gd name="connsiteX16" fmla="*/ 2523872 w 2964553"/>
                    <a:gd name="connsiteY16" fmla="*/ 1816319 h 2728985"/>
                    <a:gd name="connsiteX17" fmla="*/ 2553336 w 2964553"/>
                    <a:gd name="connsiteY17" fmla="*/ 1503038 h 2728985"/>
                    <a:gd name="connsiteX18" fmla="*/ 1916313 w 2964553"/>
                    <a:gd name="connsiteY18" fmla="*/ 1593736 h 2728985"/>
                    <a:gd name="connsiteX19" fmla="*/ 1761060 w 2964553"/>
                    <a:gd name="connsiteY19" fmla="*/ 1479734 h 2728985"/>
                    <a:gd name="connsiteX20" fmla="*/ 1875063 w 2964553"/>
                    <a:gd name="connsiteY20" fmla="*/ 1324483 h 2728985"/>
                    <a:gd name="connsiteX21" fmla="*/ 2543156 w 2964553"/>
                    <a:gd name="connsiteY21" fmla="*/ 1222129 h 2728985"/>
                    <a:gd name="connsiteX22" fmla="*/ 2516999 w 2964553"/>
                    <a:gd name="connsiteY22" fmla="*/ 876302 h 2728985"/>
                    <a:gd name="connsiteX23" fmla="*/ 2416719 w 2964553"/>
                    <a:gd name="connsiteY23" fmla="*/ 894349 h 2728985"/>
                    <a:gd name="connsiteX24" fmla="*/ 1752604 w 2964553"/>
                    <a:gd name="connsiteY24" fmla="*/ 1019957 h 2728985"/>
                    <a:gd name="connsiteX25" fmla="*/ 1593466 w 2964553"/>
                    <a:gd name="connsiteY25" fmla="*/ 911444 h 2728985"/>
                    <a:gd name="connsiteX26" fmla="*/ 1701982 w 2964553"/>
                    <a:gd name="connsiteY26" fmla="*/ 752305 h 2728985"/>
                    <a:gd name="connsiteX27" fmla="*/ 2327163 w 2964553"/>
                    <a:gd name="connsiteY27" fmla="*/ 634151 h 2728985"/>
                    <a:gd name="connsiteX28" fmla="*/ 2191457 w 2964553"/>
                    <a:gd name="connsiteY28" fmla="*/ 270533 h 2728985"/>
                    <a:gd name="connsiteX29" fmla="*/ 152123 w 2964553"/>
                    <a:gd name="connsiteY29" fmla="*/ 510464 h 2728985"/>
                    <a:gd name="connsiteX30" fmla="*/ 945 w 2964553"/>
                    <a:gd name="connsiteY30" fmla="*/ 391114 h 2728985"/>
                    <a:gd name="connsiteX31" fmla="*/ 29310 w 2964553"/>
                    <a:gd name="connsiteY31" fmla="*/ 290804 h 2728985"/>
                    <a:gd name="connsiteX0" fmla="*/ 29310 w 2964553"/>
                    <a:gd name="connsiteY0" fmla="*/ 283034 h 2721215"/>
                    <a:gd name="connsiteX1" fmla="*/ 120294 w 2964553"/>
                    <a:gd name="connsiteY1" fmla="*/ 232164 h 2721215"/>
                    <a:gd name="connsiteX2" fmla="*/ 2115789 w 2964553"/>
                    <a:gd name="connsiteY2" fmla="*/ 0 h 2721215"/>
                    <a:gd name="connsiteX3" fmla="*/ 2295943 w 2964553"/>
                    <a:gd name="connsiteY3" fmla="*/ 12987 h 2721215"/>
                    <a:gd name="connsiteX4" fmla="*/ 2648679 w 2964553"/>
                    <a:gd name="connsiteY4" fmla="*/ 574907 h 2721215"/>
                    <a:gd name="connsiteX5" fmla="*/ 2708752 w 2964553"/>
                    <a:gd name="connsiteY5" fmla="*/ 668350 h 2721215"/>
                    <a:gd name="connsiteX6" fmla="*/ 2816561 w 2964553"/>
                    <a:gd name="connsiteY6" fmla="*/ 1267940 h 2721215"/>
                    <a:gd name="connsiteX7" fmla="*/ 2841956 w 2964553"/>
                    <a:gd name="connsiteY7" fmla="*/ 1393811 h 2721215"/>
                    <a:gd name="connsiteX8" fmla="*/ 2800726 w 2964553"/>
                    <a:gd name="connsiteY8" fmla="*/ 1927241 h 2721215"/>
                    <a:gd name="connsiteX9" fmla="*/ 2801336 w 2964553"/>
                    <a:gd name="connsiteY9" fmla="*/ 2096081 h 2721215"/>
                    <a:gd name="connsiteX10" fmla="*/ 2381403 w 2964553"/>
                    <a:gd name="connsiteY10" fmla="*/ 2719274 h 2721215"/>
                    <a:gd name="connsiteX11" fmla="*/ 2284605 w 2964553"/>
                    <a:gd name="connsiteY11" fmla="*/ 2478871 h 2721215"/>
                    <a:gd name="connsiteX12" fmla="*/ 2431389 w 2964553"/>
                    <a:gd name="connsiteY12" fmla="*/ 2099781 h 2721215"/>
                    <a:gd name="connsiteX13" fmla="*/ 1962241 w 2964553"/>
                    <a:gd name="connsiteY13" fmla="*/ 2170168 h 2721215"/>
                    <a:gd name="connsiteX14" fmla="*/ 1806991 w 2964553"/>
                    <a:gd name="connsiteY14" fmla="*/ 2056163 h 2721215"/>
                    <a:gd name="connsiteX15" fmla="*/ 1920992 w 2964553"/>
                    <a:gd name="connsiteY15" fmla="*/ 1900910 h 2721215"/>
                    <a:gd name="connsiteX16" fmla="*/ 2523872 w 2964553"/>
                    <a:gd name="connsiteY16" fmla="*/ 1808549 h 2721215"/>
                    <a:gd name="connsiteX17" fmla="*/ 2553336 w 2964553"/>
                    <a:gd name="connsiteY17" fmla="*/ 1495268 h 2721215"/>
                    <a:gd name="connsiteX18" fmla="*/ 1916313 w 2964553"/>
                    <a:gd name="connsiteY18" fmla="*/ 1585966 h 2721215"/>
                    <a:gd name="connsiteX19" fmla="*/ 1761060 w 2964553"/>
                    <a:gd name="connsiteY19" fmla="*/ 1471964 h 2721215"/>
                    <a:gd name="connsiteX20" fmla="*/ 1875063 w 2964553"/>
                    <a:gd name="connsiteY20" fmla="*/ 1316713 h 2721215"/>
                    <a:gd name="connsiteX21" fmla="*/ 2543156 w 2964553"/>
                    <a:gd name="connsiteY21" fmla="*/ 1214359 h 2721215"/>
                    <a:gd name="connsiteX22" fmla="*/ 2516999 w 2964553"/>
                    <a:gd name="connsiteY22" fmla="*/ 868532 h 2721215"/>
                    <a:gd name="connsiteX23" fmla="*/ 2416719 w 2964553"/>
                    <a:gd name="connsiteY23" fmla="*/ 886579 h 2721215"/>
                    <a:gd name="connsiteX24" fmla="*/ 1752604 w 2964553"/>
                    <a:gd name="connsiteY24" fmla="*/ 1012187 h 2721215"/>
                    <a:gd name="connsiteX25" fmla="*/ 1593466 w 2964553"/>
                    <a:gd name="connsiteY25" fmla="*/ 903674 h 2721215"/>
                    <a:gd name="connsiteX26" fmla="*/ 1701982 w 2964553"/>
                    <a:gd name="connsiteY26" fmla="*/ 744535 h 2721215"/>
                    <a:gd name="connsiteX27" fmla="*/ 2327163 w 2964553"/>
                    <a:gd name="connsiteY27" fmla="*/ 626381 h 2721215"/>
                    <a:gd name="connsiteX28" fmla="*/ 2191457 w 2964553"/>
                    <a:gd name="connsiteY28" fmla="*/ 262763 h 2721215"/>
                    <a:gd name="connsiteX29" fmla="*/ 152123 w 2964553"/>
                    <a:gd name="connsiteY29" fmla="*/ 502694 h 2721215"/>
                    <a:gd name="connsiteX30" fmla="*/ 945 w 2964553"/>
                    <a:gd name="connsiteY30" fmla="*/ 383344 h 2721215"/>
                    <a:gd name="connsiteX31" fmla="*/ 29310 w 2964553"/>
                    <a:gd name="connsiteY31" fmla="*/ 283034 h 2721215"/>
                    <a:gd name="connsiteX0" fmla="*/ 29310 w 2964553"/>
                    <a:gd name="connsiteY0" fmla="*/ 283034 h 2721215"/>
                    <a:gd name="connsiteX1" fmla="*/ 120294 w 2964553"/>
                    <a:gd name="connsiteY1" fmla="*/ 232164 h 2721215"/>
                    <a:gd name="connsiteX2" fmla="*/ 2115789 w 2964553"/>
                    <a:gd name="connsiteY2" fmla="*/ 0 h 2721215"/>
                    <a:gd name="connsiteX3" fmla="*/ 2326019 w 2964553"/>
                    <a:gd name="connsiteY3" fmla="*/ 20891 h 2721215"/>
                    <a:gd name="connsiteX4" fmla="*/ 2648679 w 2964553"/>
                    <a:gd name="connsiteY4" fmla="*/ 574907 h 2721215"/>
                    <a:gd name="connsiteX5" fmla="*/ 2708752 w 2964553"/>
                    <a:gd name="connsiteY5" fmla="*/ 668350 h 2721215"/>
                    <a:gd name="connsiteX6" fmla="*/ 2816561 w 2964553"/>
                    <a:gd name="connsiteY6" fmla="*/ 1267940 h 2721215"/>
                    <a:gd name="connsiteX7" fmla="*/ 2841956 w 2964553"/>
                    <a:gd name="connsiteY7" fmla="*/ 1393811 h 2721215"/>
                    <a:gd name="connsiteX8" fmla="*/ 2800726 w 2964553"/>
                    <a:gd name="connsiteY8" fmla="*/ 1927241 h 2721215"/>
                    <a:gd name="connsiteX9" fmla="*/ 2801336 w 2964553"/>
                    <a:gd name="connsiteY9" fmla="*/ 2096081 h 2721215"/>
                    <a:gd name="connsiteX10" fmla="*/ 2381403 w 2964553"/>
                    <a:gd name="connsiteY10" fmla="*/ 2719274 h 2721215"/>
                    <a:gd name="connsiteX11" fmla="*/ 2284605 w 2964553"/>
                    <a:gd name="connsiteY11" fmla="*/ 2478871 h 2721215"/>
                    <a:gd name="connsiteX12" fmla="*/ 2431389 w 2964553"/>
                    <a:gd name="connsiteY12" fmla="*/ 2099781 h 2721215"/>
                    <a:gd name="connsiteX13" fmla="*/ 1962241 w 2964553"/>
                    <a:gd name="connsiteY13" fmla="*/ 2170168 h 2721215"/>
                    <a:gd name="connsiteX14" fmla="*/ 1806991 w 2964553"/>
                    <a:gd name="connsiteY14" fmla="*/ 2056163 h 2721215"/>
                    <a:gd name="connsiteX15" fmla="*/ 1920992 w 2964553"/>
                    <a:gd name="connsiteY15" fmla="*/ 1900910 h 2721215"/>
                    <a:gd name="connsiteX16" fmla="*/ 2523872 w 2964553"/>
                    <a:gd name="connsiteY16" fmla="*/ 1808549 h 2721215"/>
                    <a:gd name="connsiteX17" fmla="*/ 2553336 w 2964553"/>
                    <a:gd name="connsiteY17" fmla="*/ 1495268 h 2721215"/>
                    <a:gd name="connsiteX18" fmla="*/ 1916313 w 2964553"/>
                    <a:gd name="connsiteY18" fmla="*/ 1585966 h 2721215"/>
                    <a:gd name="connsiteX19" fmla="*/ 1761060 w 2964553"/>
                    <a:gd name="connsiteY19" fmla="*/ 1471964 h 2721215"/>
                    <a:gd name="connsiteX20" fmla="*/ 1875063 w 2964553"/>
                    <a:gd name="connsiteY20" fmla="*/ 1316713 h 2721215"/>
                    <a:gd name="connsiteX21" fmla="*/ 2543156 w 2964553"/>
                    <a:gd name="connsiteY21" fmla="*/ 1214359 h 2721215"/>
                    <a:gd name="connsiteX22" fmla="*/ 2516999 w 2964553"/>
                    <a:gd name="connsiteY22" fmla="*/ 868532 h 2721215"/>
                    <a:gd name="connsiteX23" fmla="*/ 2416719 w 2964553"/>
                    <a:gd name="connsiteY23" fmla="*/ 886579 h 2721215"/>
                    <a:gd name="connsiteX24" fmla="*/ 1752604 w 2964553"/>
                    <a:gd name="connsiteY24" fmla="*/ 1012187 h 2721215"/>
                    <a:gd name="connsiteX25" fmla="*/ 1593466 w 2964553"/>
                    <a:gd name="connsiteY25" fmla="*/ 903674 h 2721215"/>
                    <a:gd name="connsiteX26" fmla="*/ 1701982 w 2964553"/>
                    <a:gd name="connsiteY26" fmla="*/ 744535 h 2721215"/>
                    <a:gd name="connsiteX27" fmla="*/ 2327163 w 2964553"/>
                    <a:gd name="connsiteY27" fmla="*/ 626381 h 2721215"/>
                    <a:gd name="connsiteX28" fmla="*/ 2191457 w 2964553"/>
                    <a:gd name="connsiteY28" fmla="*/ 262763 h 2721215"/>
                    <a:gd name="connsiteX29" fmla="*/ 152123 w 2964553"/>
                    <a:gd name="connsiteY29" fmla="*/ 502694 h 2721215"/>
                    <a:gd name="connsiteX30" fmla="*/ 945 w 2964553"/>
                    <a:gd name="connsiteY30" fmla="*/ 383344 h 2721215"/>
                    <a:gd name="connsiteX31" fmla="*/ 29310 w 2964553"/>
                    <a:gd name="connsiteY31" fmla="*/ 283034 h 2721215"/>
                    <a:gd name="connsiteX0" fmla="*/ 29310 w 2964553"/>
                    <a:gd name="connsiteY0" fmla="*/ 283034 h 2721215"/>
                    <a:gd name="connsiteX1" fmla="*/ 120294 w 2964553"/>
                    <a:gd name="connsiteY1" fmla="*/ 232164 h 2721215"/>
                    <a:gd name="connsiteX2" fmla="*/ 2115789 w 2964553"/>
                    <a:gd name="connsiteY2" fmla="*/ 0 h 2721215"/>
                    <a:gd name="connsiteX3" fmla="*/ 2326019 w 2964553"/>
                    <a:gd name="connsiteY3" fmla="*/ 20891 h 2721215"/>
                    <a:gd name="connsiteX4" fmla="*/ 2648679 w 2964553"/>
                    <a:gd name="connsiteY4" fmla="*/ 574907 h 2721215"/>
                    <a:gd name="connsiteX5" fmla="*/ 2708752 w 2964553"/>
                    <a:gd name="connsiteY5" fmla="*/ 668350 h 2721215"/>
                    <a:gd name="connsiteX6" fmla="*/ 2816561 w 2964553"/>
                    <a:gd name="connsiteY6" fmla="*/ 1267940 h 2721215"/>
                    <a:gd name="connsiteX7" fmla="*/ 2841956 w 2964553"/>
                    <a:gd name="connsiteY7" fmla="*/ 1393811 h 2721215"/>
                    <a:gd name="connsiteX8" fmla="*/ 2800726 w 2964553"/>
                    <a:gd name="connsiteY8" fmla="*/ 1927241 h 2721215"/>
                    <a:gd name="connsiteX9" fmla="*/ 2801336 w 2964553"/>
                    <a:gd name="connsiteY9" fmla="*/ 2096081 h 2721215"/>
                    <a:gd name="connsiteX10" fmla="*/ 2381403 w 2964553"/>
                    <a:gd name="connsiteY10" fmla="*/ 2719274 h 2721215"/>
                    <a:gd name="connsiteX11" fmla="*/ 2284605 w 2964553"/>
                    <a:gd name="connsiteY11" fmla="*/ 2478871 h 2721215"/>
                    <a:gd name="connsiteX12" fmla="*/ 2431389 w 2964553"/>
                    <a:gd name="connsiteY12" fmla="*/ 2099781 h 2721215"/>
                    <a:gd name="connsiteX13" fmla="*/ 1962241 w 2964553"/>
                    <a:gd name="connsiteY13" fmla="*/ 2170168 h 2721215"/>
                    <a:gd name="connsiteX14" fmla="*/ 1806991 w 2964553"/>
                    <a:gd name="connsiteY14" fmla="*/ 2056163 h 2721215"/>
                    <a:gd name="connsiteX15" fmla="*/ 1920992 w 2964553"/>
                    <a:gd name="connsiteY15" fmla="*/ 1900910 h 2721215"/>
                    <a:gd name="connsiteX16" fmla="*/ 2523872 w 2964553"/>
                    <a:gd name="connsiteY16" fmla="*/ 1808549 h 2721215"/>
                    <a:gd name="connsiteX17" fmla="*/ 2553336 w 2964553"/>
                    <a:gd name="connsiteY17" fmla="*/ 1495268 h 2721215"/>
                    <a:gd name="connsiteX18" fmla="*/ 1916313 w 2964553"/>
                    <a:gd name="connsiteY18" fmla="*/ 1585966 h 2721215"/>
                    <a:gd name="connsiteX19" fmla="*/ 1761060 w 2964553"/>
                    <a:gd name="connsiteY19" fmla="*/ 1471964 h 2721215"/>
                    <a:gd name="connsiteX20" fmla="*/ 1875063 w 2964553"/>
                    <a:gd name="connsiteY20" fmla="*/ 1316713 h 2721215"/>
                    <a:gd name="connsiteX21" fmla="*/ 2543156 w 2964553"/>
                    <a:gd name="connsiteY21" fmla="*/ 1214359 h 2721215"/>
                    <a:gd name="connsiteX22" fmla="*/ 2516999 w 2964553"/>
                    <a:gd name="connsiteY22" fmla="*/ 868532 h 2721215"/>
                    <a:gd name="connsiteX23" fmla="*/ 2416719 w 2964553"/>
                    <a:gd name="connsiteY23" fmla="*/ 886579 h 2721215"/>
                    <a:gd name="connsiteX24" fmla="*/ 1752604 w 2964553"/>
                    <a:gd name="connsiteY24" fmla="*/ 1012187 h 2721215"/>
                    <a:gd name="connsiteX25" fmla="*/ 1593466 w 2964553"/>
                    <a:gd name="connsiteY25" fmla="*/ 903674 h 2721215"/>
                    <a:gd name="connsiteX26" fmla="*/ 1701982 w 2964553"/>
                    <a:gd name="connsiteY26" fmla="*/ 744535 h 2721215"/>
                    <a:gd name="connsiteX27" fmla="*/ 2327163 w 2964553"/>
                    <a:gd name="connsiteY27" fmla="*/ 626381 h 2721215"/>
                    <a:gd name="connsiteX28" fmla="*/ 2191457 w 2964553"/>
                    <a:gd name="connsiteY28" fmla="*/ 262763 h 2721215"/>
                    <a:gd name="connsiteX29" fmla="*/ 152123 w 2964553"/>
                    <a:gd name="connsiteY29" fmla="*/ 502694 h 2721215"/>
                    <a:gd name="connsiteX30" fmla="*/ 945 w 2964553"/>
                    <a:gd name="connsiteY30" fmla="*/ 383344 h 2721215"/>
                    <a:gd name="connsiteX31" fmla="*/ 29310 w 2964553"/>
                    <a:gd name="connsiteY31" fmla="*/ 283034 h 2721215"/>
                    <a:gd name="connsiteX0" fmla="*/ 29310 w 2964553"/>
                    <a:gd name="connsiteY0" fmla="*/ 271846 h 2710027"/>
                    <a:gd name="connsiteX1" fmla="*/ 120294 w 2964553"/>
                    <a:gd name="connsiteY1" fmla="*/ 220976 h 2710027"/>
                    <a:gd name="connsiteX2" fmla="*/ 2013068 w 2964553"/>
                    <a:gd name="connsiteY2" fmla="*/ 400 h 2710027"/>
                    <a:gd name="connsiteX3" fmla="*/ 2326019 w 2964553"/>
                    <a:gd name="connsiteY3" fmla="*/ 9703 h 2710027"/>
                    <a:gd name="connsiteX4" fmla="*/ 2648679 w 2964553"/>
                    <a:gd name="connsiteY4" fmla="*/ 563719 h 2710027"/>
                    <a:gd name="connsiteX5" fmla="*/ 2708752 w 2964553"/>
                    <a:gd name="connsiteY5" fmla="*/ 657162 h 2710027"/>
                    <a:gd name="connsiteX6" fmla="*/ 2816561 w 2964553"/>
                    <a:gd name="connsiteY6" fmla="*/ 1256752 h 2710027"/>
                    <a:gd name="connsiteX7" fmla="*/ 2841956 w 2964553"/>
                    <a:gd name="connsiteY7" fmla="*/ 1382623 h 2710027"/>
                    <a:gd name="connsiteX8" fmla="*/ 2800726 w 2964553"/>
                    <a:gd name="connsiteY8" fmla="*/ 1916053 h 2710027"/>
                    <a:gd name="connsiteX9" fmla="*/ 2801336 w 2964553"/>
                    <a:gd name="connsiteY9" fmla="*/ 2084893 h 2710027"/>
                    <a:gd name="connsiteX10" fmla="*/ 2381403 w 2964553"/>
                    <a:gd name="connsiteY10" fmla="*/ 2708086 h 2710027"/>
                    <a:gd name="connsiteX11" fmla="*/ 2284605 w 2964553"/>
                    <a:gd name="connsiteY11" fmla="*/ 2467683 h 2710027"/>
                    <a:gd name="connsiteX12" fmla="*/ 2431389 w 2964553"/>
                    <a:gd name="connsiteY12" fmla="*/ 2088593 h 2710027"/>
                    <a:gd name="connsiteX13" fmla="*/ 1962241 w 2964553"/>
                    <a:gd name="connsiteY13" fmla="*/ 2158980 h 2710027"/>
                    <a:gd name="connsiteX14" fmla="*/ 1806991 w 2964553"/>
                    <a:gd name="connsiteY14" fmla="*/ 2044975 h 2710027"/>
                    <a:gd name="connsiteX15" fmla="*/ 1920992 w 2964553"/>
                    <a:gd name="connsiteY15" fmla="*/ 1889722 h 2710027"/>
                    <a:gd name="connsiteX16" fmla="*/ 2523872 w 2964553"/>
                    <a:gd name="connsiteY16" fmla="*/ 1797361 h 2710027"/>
                    <a:gd name="connsiteX17" fmla="*/ 2553336 w 2964553"/>
                    <a:gd name="connsiteY17" fmla="*/ 1484080 h 2710027"/>
                    <a:gd name="connsiteX18" fmla="*/ 1916313 w 2964553"/>
                    <a:gd name="connsiteY18" fmla="*/ 1574778 h 2710027"/>
                    <a:gd name="connsiteX19" fmla="*/ 1761060 w 2964553"/>
                    <a:gd name="connsiteY19" fmla="*/ 1460776 h 2710027"/>
                    <a:gd name="connsiteX20" fmla="*/ 1875063 w 2964553"/>
                    <a:gd name="connsiteY20" fmla="*/ 1305525 h 2710027"/>
                    <a:gd name="connsiteX21" fmla="*/ 2543156 w 2964553"/>
                    <a:gd name="connsiteY21" fmla="*/ 1203171 h 2710027"/>
                    <a:gd name="connsiteX22" fmla="*/ 2516999 w 2964553"/>
                    <a:gd name="connsiteY22" fmla="*/ 857344 h 2710027"/>
                    <a:gd name="connsiteX23" fmla="*/ 2416719 w 2964553"/>
                    <a:gd name="connsiteY23" fmla="*/ 875391 h 2710027"/>
                    <a:gd name="connsiteX24" fmla="*/ 1752604 w 2964553"/>
                    <a:gd name="connsiteY24" fmla="*/ 1000999 h 2710027"/>
                    <a:gd name="connsiteX25" fmla="*/ 1593466 w 2964553"/>
                    <a:gd name="connsiteY25" fmla="*/ 892486 h 2710027"/>
                    <a:gd name="connsiteX26" fmla="*/ 1701982 w 2964553"/>
                    <a:gd name="connsiteY26" fmla="*/ 733347 h 2710027"/>
                    <a:gd name="connsiteX27" fmla="*/ 2327163 w 2964553"/>
                    <a:gd name="connsiteY27" fmla="*/ 615193 h 2710027"/>
                    <a:gd name="connsiteX28" fmla="*/ 2191457 w 2964553"/>
                    <a:gd name="connsiteY28" fmla="*/ 251575 h 2710027"/>
                    <a:gd name="connsiteX29" fmla="*/ 152123 w 2964553"/>
                    <a:gd name="connsiteY29" fmla="*/ 491506 h 2710027"/>
                    <a:gd name="connsiteX30" fmla="*/ 945 w 2964553"/>
                    <a:gd name="connsiteY30" fmla="*/ 372156 h 2710027"/>
                    <a:gd name="connsiteX31" fmla="*/ 29310 w 2964553"/>
                    <a:gd name="connsiteY31" fmla="*/ 271846 h 2710027"/>
                    <a:gd name="connsiteX0" fmla="*/ 29310 w 2964553"/>
                    <a:gd name="connsiteY0" fmla="*/ 271446 h 2709627"/>
                    <a:gd name="connsiteX1" fmla="*/ 120294 w 2964553"/>
                    <a:gd name="connsiteY1" fmla="*/ 220576 h 2709627"/>
                    <a:gd name="connsiteX2" fmla="*/ 2013068 w 2964553"/>
                    <a:gd name="connsiteY2" fmla="*/ 0 h 2709627"/>
                    <a:gd name="connsiteX3" fmla="*/ 2648679 w 2964553"/>
                    <a:gd name="connsiteY3" fmla="*/ 563319 h 2709627"/>
                    <a:gd name="connsiteX4" fmla="*/ 2708752 w 2964553"/>
                    <a:gd name="connsiteY4" fmla="*/ 656762 h 2709627"/>
                    <a:gd name="connsiteX5" fmla="*/ 2816561 w 2964553"/>
                    <a:gd name="connsiteY5" fmla="*/ 1256352 h 2709627"/>
                    <a:gd name="connsiteX6" fmla="*/ 2841956 w 2964553"/>
                    <a:gd name="connsiteY6" fmla="*/ 1382223 h 2709627"/>
                    <a:gd name="connsiteX7" fmla="*/ 2800726 w 2964553"/>
                    <a:gd name="connsiteY7" fmla="*/ 1915653 h 2709627"/>
                    <a:gd name="connsiteX8" fmla="*/ 2801336 w 2964553"/>
                    <a:gd name="connsiteY8" fmla="*/ 2084493 h 2709627"/>
                    <a:gd name="connsiteX9" fmla="*/ 2381403 w 2964553"/>
                    <a:gd name="connsiteY9" fmla="*/ 2707686 h 2709627"/>
                    <a:gd name="connsiteX10" fmla="*/ 2284605 w 2964553"/>
                    <a:gd name="connsiteY10" fmla="*/ 2467283 h 2709627"/>
                    <a:gd name="connsiteX11" fmla="*/ 2431389 w 2964553"/>
                    <a:gd name="connsiteY11" fmla="*/ 2088193 h 2709627"/>
                    <a:gd name="connsiteX12" fmla="*/ 1962241 w 2964553"/>
                    <a:gd name="connsiteY12" fmla="*/ 2158580 h 2709627"/>
                    <a:gd name="connsiteX13" fmla="*/ 1806991 w 2964553"/>
                    <a:gd name="connsiteY13" fmla="*/ 2044575 h 2709627"/>
                    <a:gd name="connsiteX14" fmla="*/ 1920992 w 2964553"/>
                    <a:gd name="connsiteY14" fmla="*/ 1889322 h 2709627"/>
                    <a:gd name="connsiteX15" fmla="*/ 2523872 w 2964553"/>
                    <a:gd name="connsiteY15" fmla="*/ 1796961 h 2709627"/>
                    <a:gd name="connsiteX16" fmla="*/ 2553336 w 2964553"/>
                    <a:gd name="connsiteY16" fmla="*/ 1483680 h 2709627"/>
                    <a:gd name="connsiteX17" fmla="*/ 1916313 w 2964553"/>
                    <a:gd name="connsiteY17" fmla="*/ 1574378 h 2709627"/>
                    <a:gd name="connsiteX18" fmla="*/ 1761060 w 2964553"/>
                    <a:gd name="connsiteY18" fmla="*/ 1460376 h 2709627"/>
                    <a:gd name="connsiteX19" fmla="*/ 1875063 w 2964553"/>
                    <a:gd name="connsiteY19" fmla="*/ 1305125 h 2709627"/>
                    <a:gd name="connsiteX20" fmla="*/ 2543156 w 2964553"/>
                    <a:gd name="connsiteY20" fmla="*/ 1202771 h 2709627"/>
                    <a:gd name="connsiteX21" fmla="*/ 2516999 w 2964553"/>
                    <a:gd name="connsiteY21" fmla="*/ 856944 h 2709627"/>
                    <a:gd name="connsiteX22" fmla="*/ 2416719 w 2964553"/>
                    <a:gd name="connsiteY22" fmla="*/ 874991 h 2709627"/>
                    <a:gd name="connsiteX23" fmla="*/ 1752604 w 2964553"/>
                    <a:gd name="connsiteY23" fmla="*/ 1000599 h 2709627"/>
                    <a:gd name="connsiteX24" fmla="*/ 1593466 w 2964553"/>
                    <a:gd name="connsiteY24" fmla="*/ 892086 h 2709627"/>
                    <a:gd name="connsiteX25" fmla="*/ 1701982 w 2964553"/>
                    <a:gd name="connsiteY25" fmla="*/ 732947 h 2709627"/>
                    <a:gd name="connsiteX26" fmla="*/ 2327163 w 2964553"/>
                    <a:gd name="connsiteY26" fmla="*/ 614793 h 2709627"/>
                    <a:gd name="connsiteX27" fmla="*/ 2191457 w 2964553"/>
                    <a:gd name="connsiteY27" fmla="*/ 251175 h 2709627"/>
                    <a:gd name="connsiteX28" fmla="*/ 152123 w 2964553"/>
                    <a:gd name="connsiteY28" fmla="*/ 491106 h 2709627"/>
                    <a:gd name="connsiteX29" fmla="*/ 945 w 2964553"/>
                    <a:gd name="connsiteY29" fmla="*/ 371756 h 2709627"/>
                    <a:gd name="connsiteX30" fmla="*/ 29310 w 2964553"/>
                    <a:gd name="connsiteY30" fmla="*/ 271446 h 2709627"/>
                    <a:gd name="connsiteX0" fmla="*/ 29310 w 2964553"/>
                    <a:gd name="connsiteY0" fmla="*/ 276929 h 2715110"/>
                    <a:gd name="connsiteX1" fmla="*/ 120294 w 2964553"/>
                    <a:gd name="connsiteY1" fmla="*/ 226059 h 2715110"/>
                    <a:gd name="connsiteX2" fmla="*/ 2013068 w 2964553"/>
                    <a:gd name="connsiteY2" fmla="*/ 5483 h 2715110"/>
                    <a:gd name="connsiteX3" fmla="*/ 2648679 w 2964553"/>
                    <a:gd name="connsiteY3" fmla="*/ 568802 h 2715110"/>
                    <a:gd name="connsiteX4" fmla="*/ 2708752 w 2964553"/>
                    <a:gd name="connsiteY4" fmla="*/ 662245 h 2715110"/>
                    <a:gd name="connsiteX5" fmla="*/ 2816561 w 2964553"/>
                    <a:gd name="connsiteY5" fmla="*/ 1261835 h 2715110"/>
                    <a:gd name="connsiteX6" fmla="*/ 2841956 w 2964553"/>
                    <a:gd name="connsiteY6" fmla="*/ 1387706 h 2715110"/>
                    <a:gd name="connsiteX7" fmla="*/ 2800726 w 2964553"/>
                    <a:gd name="connsiteY7" fmla="*/ 1921136 h 2715110"/>
                    <a:gd name="connsiteX8" fmla="*/ 2801336 w 2964553"/>
                    <a:gd name="connsiteY8" fmla="*/ 2089976 h 2715110"/>
                    <a:gd name="connsiteX9" fmla="*/ 2381403 w 2964553"/>
                    <a:gd name="connsiteY9" fmla="*/ 2713169 h 2715110"/>
                    <a:gd name="connsiteX10" fmla="*/ 2284605 w 2964553"/>
                    <a:gd name="connsiteY10" fmla="*/ 2472766 h 2715110"/>
                    <a:gd name="connsiteX11" fmla="*/ 2431389 w 2964553"/>
                    <a:gd name="connsiteY11" fmla="*/ 2093676 h 2715110"/>
                    <a:gd name="connsiteX12" fmla="*/ 1962241 w 2964553"/>
                    <a:gd name="connsiteY12" fmla="*/ 2164063 h 2715110"/>
                    <a:gd name="connsiteX13" fmla="*/ 1806991 w 2964553"/>
                    <a:gd name="connsiteY13" fmla="*/ 2050058 h 2715110"/>
                    <a:gd name="connsiteX14" fmla="*/ 1920992 w 2964553"/>
                    <a:gd name="connsiteY14" fmla="*/ 1894805 h 2715110"/>
                    <a:gd name="connsiteX15" fmla="*/ 2523872 w 2964553"/>
                    <a:gd name="connsiteY15" fmla="*/ 1802444 h 2715110"/>
                    <a:gd name="connsiteX16" fmla="*/ 2553336 w 2964553"/>
                    <a:gd name="connsiteY16" fmla="*/ 1489163 h 2715110"/>
                    <a:gd name="connsiteX17" fmla="*/ 1916313 w 2964553"/>
                    <a:gd name="connsiteY17" fmla="*/ 1579861 h 2715110"/>
                    <a:gd name="connsiteX18" fmla="*/ 1761060 w 2964553"/>
                    <a:gd name="connsiteY18" fmla="*/ 1465859 h 2715110"/>
                    <a:gd name="connsiteX19" fmla="*/ 1875063 w 2964553"/>
                    <a:gd name="connsiteY19" fmla="*/ 1310608 h 2715110"/>
                    <a:gd name="connsiteX20" fmla="*/ 2543156 w 2964553"/>
                    <a:gd name="connsiteY20" fmla="*/ 1208254 h 2715110"/>
                    <a:gd name="connsiteX21" fmla="*/ 2516999 w 2964553"/>
                    <a:gd name="connsiteY21" fmla="*/ 862427 h 2715110"/>
                    <a:gd name="connsiteX22" fmla="*/ 2416719 w 2964553"/>
                    <a:gd name="connsiteY22" fmla="*/ 880474 h 2715110"/>
                    <a:gd name="connsiteX23" fmla="*/ 1752604 w 2964553"/>
                    <a:gd name="connsiteY23" fmla="*/ 1006082 h 2715110"/>
                    <a:gd name="connsiteX24" fmla="*/ 1593466 w 2964553"/>
                    <a:gd name="connsiteY24" fmla="*/ 897569 h 2715110"/>
                    <a:gd name="connsiteX25" fmla="*/ 1701982 w 2964553"/>
                    <a:gd name="connsiteY25" fmla="*/ 738430 h 2715110"/>
                    <a:gd name="connsiteX26" fmla="*/ 2327163 w 2964553"/>
                    <a:gd name="connsiteY26" fmla="*/ 620276 h 2715110"/>
                    <a:gd name="connsiteX27" fmla="*/ 2191457 w 2964553"/>
                    <a:gd name="connsiteY27" fmla="*/ 256658 h 2715110"/>
                    <a:gd name="connsiteX28" fmla="*/ 152123 w 2964553"/>
                    <a:gd name="connsiteY28" fmla="*/ 496589 h 2715110"/>
                    <a:gd name="connsiteX29" fmla="*/ 945 w 2964553"/>
                    <a:gd name="connsiteY29" fmla="*/ 377239 h 2715110"/>
                    <a:gd name="connsiteX30" fmla="*/ 29310 w 2964553"/>
                    <a:gd name="connsiteY30" fmla="*/ 276929 h 2715110"/>
                    <a:gd name="connsiteX0" fmla="*/ 29310 w 2964553"/>
                    <a:gd name="connsiteY0" fmla="*/ 276323 h 2714504"/>
                    <a:gd name="connsiteX1" fmla="*/ 120294 w 2964553"/>
                    <a:gd name="connsiteY1" fmla="*/ 225453 h 2714504"/>
                    <a:gd name="connsiteX2" fmla="*/ 2013068 w 2964553"/>
                    <a:gd name="connsiteY2" fmla="*/ 4877 h 2714504"/>
                    <a:gd name="connsiteX3" fmla="*/ 2648679 w 2964553"/>
                    <a:gd name="connsiteY3" fmla="*/ 568196 h 2714504"/>
                    <a:gd name="connsiteX4" fmla="*/ 2708752 w 2964553"/>
                    <a:gd name="connsiteY4" fmla="*/ 661639 h 2714504"/>
                    <a:gd name="connsiteX5" fmla="*/ 2816561 w 2964553"/>
                    <a:gd name="connsiteY5" fmla="*/ 1261229 h 2714504"/>
                    <a:gd name="connsiteX6" fmla="*/ 2841956 w 2964553"/>
                    <a:gd name="connsiteY6" fmla="*/ 1387100 h 2714504"/>
                    <a:gd name="connsiteX7" fmla="*/ 2800726 w 2964553"/>
                    <a:gd name="connsiteY7" fmla="*/ 1920530 h 2714504"/>
                    <a:gd name="connsiteX8" fmla="*/ 2801336 w 2964553"/>
                    <a:gd name="connsiteY8" fmla="*/ 2089370 h 2714504"/>
                    <a:gd name="connsiteX9" fmla="*/ 2381403 w 2964553"/>
                    <a:gd name="connsiteY9" fmla="*/ 2712563 h 2714504"/>
                    <a:gd name="connsiteX10" fmla="*/ 2284605 w 2964553"/>
                    <a:gd name="connsiteY10" fmla="*/ 2472160 h 2714504"/>
                    <a:gd name="connsiteX11" fmla="*/ 2431389 w 2964553"/>
                    <a:gd name="connsiteY11" fmla="*/ 2093070 h 2714504"/>
                    <a:gd name="connsiteX12" fmla="*/ 1962241 w 2964553"/>
                    <a:gd name="connsiteY12" fmla="*/ 2163457 h 2714504"/>
                    <a:gd name="connsiteX13" fmla="*/ 1806991 w 2964553"/>
                    <a:gd name="connsiteY13" fmla="*/ 2049452 h 2714504"/>
                    <a:gd name="connsiteX14" fmla="*/ 1920992 w 2964553"/>
                    <a:gd name="connsiteY14" fmla="*/ 1894199 h 2714504"/>
                    <a:gd name="connsiteX15" fmla="*/ 2523872 w 2964553"/>
                    <a:gd name="connsiteY15" fmla="*/ 1801838 h 2714504"/>
                    <a:gd name="connsiteX16" fmla="*/ 2553336 w 2964553"/>
                    <a:gd name="connsiteY16" fmla="*/ 1488557 h 2714504"/>
                    <a:gd name="connsiteX17" fmla="*/ 1916313 w 2964553"/>
                    <a:gd name="connsiteY17" fmla="*/ 1579255 h 2714504"/>
                    <a:gd name="connsiteX18" fmla="*/ 1761060 w 2964553"/>
                    <a:gd name="connsiteY18" fmla="*/ 1465253 h 2714504"/>
                    <a:gd name="connsiteX19" fmla="*/ 1875063 w 2964553"/>
                    <a:gd name="connsiteY19" fmla="*/ 1310002 h 2714504"/>
                    <a:gd name="connsiteX20" fmla="*/ 2543156 w 2964553"/>
                    <a:gd name="connsiteY20" fmla="*/ 1207648 h 2714504"/>
                    <a:gd name="connsiteX21" fmla="*/ 2516999 w 2964553"/>
                    <a:gd name="connsiteY21" fmla="*/ 861821 h 2714504"/>
                    <a:gd name="connsiteX22" fmla="*/ 2416719 w 2964553"/>
                    <a:gd name="connsiteY22" fmla="*/ 879868 h 2714504"/>
                    <a:gd name="connsiteX23" fmla="*/ 1752604 w 2964553"/>
                    <a:gd name="connsiteY23" fmla="*/ 1005476 h 2714504"/>
                    <a:gd name="connsiteX24" fmla="*/ 1593466 w 2964553"/>
                    <a:gd name="connsiteY24" fmla="*/ 896963 h 2714504"/>
                    <a:gd name="connsiteX25" fmla="*/ 1701982 w 2964553"/>
                    <a:gd name="connsiteY25" fmla="*/ 737824 h 2714504"/>
                    <a:gd name="connsiteX26" fmla="*/ 2327163 w 2964553"/>
                    <a:gd name="connsiteY26" fmla="*/ 619670 h 2714504"/>
                    <a:gd name="connsiteX27" fmla="*/ 2191457 w 2964553"/>
                    <a:gd name="connsiteY27" fmla="*/ 256052 h 2714504"/>
                    <a:gd name="connsiteX28" fmla="*/ 152123 w 2964553"/>
                    <a:gd name="connsiteY28" fmla="*/ 495983 h 2714504"/>
                    <a:gd name="connsiteX29" fmla="*/ 945 w 2964553"/>
                    <a:gd name="connsiteY29" fmla="*/ 376633 h 2714504"/>
                    <a:gd name="connsiteX30" fmla="*/ 29310 w 2964553"/>
                    <a:gd name="connsiteY30" fmla="*/ 276323 h 2714504"/>
                    <a:gd name="connsiteX0" fmla="*/ 29310 w 2964553"/>
                    <a:gd name="connsiteY0" fmla="*/ 279666 h 2717847"/>
                    <a:gd name="connsiteX1" fmla="*/ 120294 w 2964553"/>
                    <a:gd name="connsiteY1" fmla="*/ 228796 h 2717847"/>
                    <a:gd name="connsiteX2" fmla="*/ 2013068 w 2964553"/>
                    <a:gd name="connsiteY2" fmla="*/ 8220 h 2717847"/>
                    <a:gd name="connsiteX3" fmla="*/ 2648679 w 2964553"/>
                    <a:gd name="connsiteY3" fmla="*/ 571539 h 2717847"/>
                    <a:gd name="connsiteX4" fmla="*/ 2708752 w 2964553"/>
                    <a:gd name="connsiteY4" fmla="*/ 664982 h 2717847"/>
                    <a:gd name="connsiteX5" fmla="*/ 2816561 w 2964553"/>
                    <a:gd name="connsiteY5" fmla="*/ 1264572 h 2717847"/>
                    <a:gd name="connsiteX6" fmla="*/ 2841956 w 2964553"/>
                    <a:gd name="connsiteY6" fmla="*/ 1390443 h 2717847"/>
                    <a:gd name="connsiteX7" fmla="*/ 2800726 w 2964553"/>
                    <a:gd name="connsiteY7" fmla="*/ 1923873 h 2717847"/>
                    <a:gd name="connsiteX8" fmla="*/ 2801336 w 2964553"/>
                    <a:gd name="connsiteY8" fmla="*/ 2092713 h 2717847"/>
                    <a:gd name="connsiteX9" fmla="*/ 2381403 w 2964553"/>
                    <a:gd name="connsiteY9" fmla="*/ 2715906 h 2717847"/>
                    <a:gd name="connsiteX10" fmla="*/ 2284605 w 2964553"/>
                    <a:gd name="connsiteY10" fmla="*/ 2475503 h 2717847"/>
                    <a:gd name="connsiteX11" fmla="*/ 2431389 w 2964553"/>
                    <a:gd name="connsiteY11" fmla="*/ 2096413 h 2717847"/>
                    <a:gd name="connsiteX12" fmla="*/ 1962241 w 2964553"/>
                    <a:gd name="connsiteY12" fmla="*/ 2166800 h 2717847"/>
                    <a:gd name="connsiteX13" fmla="*/ 1806991 w 2964553"/>
                    <a:gd name="connsiteY13" fmla="*/ 2052795 h 2717847"/>
                    <a:gd name="connsiteX14" fmla="*/ 1920992 w 2964553"/>
                    <a:gd name="connsiteY14" fmla="*/ 1897542 h 2717847"/>
                    <a:gd name="connsiteX15" fmla="*/ 2523872 w 2964553"/>
                    <a:gd name="connsiteY15" fmla="*/ 1805181 h 2717847"/>
                    <a:gd name="connsiteX16" fmla="*/ 2553336 w 2964553"/>
                    <a:gd name="connsiteY16" fmla="*/ 1491900 h 2717847"/>
                    <a:gd name="connsiteX17" fmla="*/ 1916313 w 2964553"/>
                    <a:gd name="connsiteY17" fmla="*/ 1582598 h 2717847"/>
                    <a:gd name="connsiteX18" fmla="*/ 1761060 w 2964553"/>
                    <a:gd name="connsiteY18" fmla="*/ 1468596 h 2717847"/>
                    <a:gd name="connsiteX19" fmla="*/ 1875063 w 2964553"/>
                    <a:gd name="connsiteY19" fmla="*/ 1313345 h 2717847"/>
                    <a:gd name="connsiteX20" fmla="*/ 2543156 w 2964553"/>
                    <a:gd name="connsiteY20" fmla="*/ 1210991 h 2717847"/>
                    <a:gd name="connsiteX21" fmla="*/ 2516999 w 2964553"/>
                    <a:gd name="connsiteY21" fmla="*/ 865164 h 2717847"/>
                    <a:gd name="connsiteX22" fmla="*/ 2416719 w 2964553"/>
                    <a:gd name="connsiteY22" fmla="*/ 883211 h 2717847"/>
                    <a:gd name="connsiteX23" fmla="*/ 1752604 w 2964553"/>
                    <a:gd name="connsiteY23" fmla="*/ 1008819 h 2717847"/>
                    <a:gd name="connsiteX24" fmla="*/ 1593466 w 2964553"/>
                    <a:gd name="connsiteY24" fmla="*/ 900306 h 2717847"/>
                    <a:gd name="connsiteX25" fmla="*/ 1701982 w 2964553"/>
                    <a:gd name="connsiteY25" fmla="*/ 741167 h 2717847"/>
                    <a:gd name="connsiteX26" fmla="*/ 2327163 w 2964553"/>
                    <a:gd name="connsiteY26" fmla="*/ 623013 h 2717847"/>
                    <a:gd name="connsiteX27" fmla="*/ 2191457 w 2964553"/>
                    <a:gd name="connsiteY27" fmla="*/ 259395 h 2717847"/>
                    <a:gd name="connsiteX28" fmla="*/ 152123 w 2964553"/>
                    <a:gd name="connsiteY28" fmla="*/ 499326 h 2717847"/>
                    <a:gd name="connsiteX29" fmla="*/ 945 w 2964553"/>
                    <a:gd name="connsiteY29" fmla="*/ 379976 h 2717847"/>
                    <a:gd name="connsiteX30" fmla="*/ 29310 w 2964553"/>
                    <a:gd name="connsiteY30" fmla="*/ 279666 h 2717847"/>
                    <a:gd name="connsiteX0" fmla="*/ 29310 w 2964553"/>
                    <a:gd name="connsiteY0" fmla="*/ 276530 h 2714711"/>
                    <a:gd name="connsiteX1" fmla="*/ 120294 w 2964553"/>
                    <a:gd name="connsiteY1" fmla="*/ 225660 h 2714711"/>
                    <a:gd name="connsiteX2" fmla="*/ 2013068 w 2964553"/>
                    <a:gd name="connsiteY2" fmla="*/ 5084 h 2714711"/>
                    <a:gd name="connsiteX3" fmla="*/ 2648679 w 2964553"/>
                    <a:gd name="connsiteY3" fmla="*/ 568403 h 2714711"/>
                    <a:gd name="connsiteX4" fmla="*/ 2708752 w 2964553"/>
                    <a:gd name="connsiteY4" fmla="*/ 661846 h 2714711"/>
                    <a:gd name="connsiteX5" fmla="*/ 2816561 w 2964553"/>
                    <a:gd name="connsiteY5" fmla="*/ 1261436 h 2714711"/>
                    <a:gd name="connsiteX6" fmla="*/ 2841956 w 2964553"/>
                    <a:gd name="connsiteY6" fmla="*/ 1387307 h 2714711"/>
                    <a:gd name="connsiteX7" fmla="*/ 2800726 w 2964553"/>
                    <a:gd name="connsiteY7" fmla="*/ 1920737 h 2714711"/>
                    <a:gd name="connsiteX8" fmla="*/ 2801336 w 2964553"/>
                    <a:gd name="connsiteY8" fmla="*/ 2089577 h 2714711"/>
                    <a:gd name="connsiteX9" fmla="*/ 2381403 w 2964553"/>
                    <a:gd name="connsiteY9" fmla="*/ 2712770 h 2714711"/>
                    <a:gd name="connsiteX10" fmla="*/ 2284605 w 2964553"/>
                    <a:gd name="connsiteY10" fmla="*/ 2472367 h 2714711"/>
                    <a:gd name="connsiteX11" fmla="*/ 2431389 w 2964553"/>
                    <a:gd name="connsiteY11" fmla="*/ 2093277 h 2714711"/>
                    <a:gd name="connsiteX12" fmla="*/ 1962241 w 2964553"/>
                    <a:gd name="connsiteY12" fmla="*/ 2163664 h 2714711"/>
                    <a:gd name="connsiteX13" fmla="*/ 1806991 w 2964553"/>
                    <a:gd name="connsiteY13" fmla="*/ 2049659 h 2714711"/>
                    <a:gd name="connsiteX14" fmla="*/ 1920992 w 2964553"/>
                    <a:gd name="connsiteY14" fmla="*/ 1894406 h 2714711"/>
                    <a:gd name="connsiteX15" fmla="*/ 2523872 w 2964553"/>
                    <a:gd name="connsiteY15" fmla="*/ 1802045 h 2714711"/>
                    <a:gd name="connsiteX16" fmla="*/ 2553336 w 2964553"/>
                    <a:gd name="connsiteY16" fmla="*/ 1488764 h 2714711"/>
                    <a:gd name="connsiteX17" fmla="*/ 1916313 w 2964553"/>
                    <a:gd name="connsiteY17" fmla="*/ 1579462 h 2714711"/>
                    <a:gd name="connsiteX18" fmla="*/ 1761060 w 2964553"/>
                    <a:gd name="connsiteY18" fmla="*/ 1465460 h 2714711"/>
                    <a:gd name="connsiteX19" fmla="*/ 1875063 w 2964553"/>
                    <a:gd name="connsiteY19" fmla="*/ 1310209 h 2714711"/>
                    <a:gd name="connsiteX20" fmla="*/ 2543156 w 2964553"/>
                    <a:gd name="connsiteY20" fmla="*/ 1207855 h 2714711"/>
                    <a:gd name="connsiteX21" fmla="*/ 2516999 w 2964553"/>
                    <a:gd name="connsiteY21" fmla="*/ 862028 h 2714711"/>
                    <a:gd name="connsiteX22" fmla="*/ 2416719 w 2964553"/>
                    <a:gd name="connsiteY22" fmla="*/ 880075 h 2714711"/>
                    <a:gd name="connsiteX23" fmla="*/ 1752604 w 2964553"/>
                    <a:gd name="connsiteY23" fmla="*/ 1005683 h 2714711"/>
                    <a:gd name="connsiteX24" fmla="*/ 1593466 w 2964553"/>
                    <a:gd name="connsiteY24" fmla="*/ 897170 h 2714711"/>
                    <a:gd name="connsiteX25" fmla="*/ 1701982 w 2964553"/>
                    <a:gd name="connsiteY25" fmla="*/ 738031 h 2714711"/>
                    <a:gd name="connsiteX26" fmla="*/ 2327163 w 2964553"/>
                    <a:gd name="connsiteY26" fmla="*/ 619877 h 2714711"/>
                    <a:gd name="connsiteX27" fmla="*/ 2191457 w 2964553"/>
                    <a:gd name="connsiteY27" fmla="*/ 256259 h 2714711"/>
                    <a:gd name="connsiteX28" fmla="*/ 152123 w 2964553"/>
                    <a:gd name="connsiteY28" fmla="*/ 496190 h 2714711"/>
                    <a:gd name="connsiteX29" fmla="*/ 945 w 2964553"/>
                    <a:gd name="connsiteY29" fmla="*/ 376840 h 2714711"/>
                    <a:gd name="connsiteX30" fmla="*/ 29310 w 2964553"/>
                    <a:gd name="connsiteY30" fmla="*/ 276530 h 2714711"/>
                    <a:gd name="connsiteX0" fmla="*/ 29310 w 2964553"/>
                    <a:gd name="connsiteY0" fmla="*/ 271446 h 2709627"/>
                    <a:gd name="connsiteX1" fmla="*/ 120294 w 2964553"/>
                    <a:gd name="connsiteY1" fmla="*/ 220576 h 2709627"/>
                    <a:gd name="connsiteX2" fmla="*/ 2013068 w 2964553"/>
                    <a:gd name="connsiteY2" fmla="*/ 0 h 2709627"/>
                    <a:gd name="connsiteX3" fmla="*/ 2708752 w 2964553"/>
                    <a:gd name="connsiteY3" fmla="*/ 656762 h 2709627"/>
                    <a:gd name="connsiteX4" fmla="*/ 2816561 w 2964553"/>
                    <a:gd name="connsiteY4" fmla="*/ 1256352 h 2709627"/>
                    <a:gd name="connsiteX5" fmla="*/ 2841956 w 2964553"/>
                    <a:gd name="connsiteY5" fmla="*/ 1382223 h 2709627"/>
                    <a:gd name="connsiteX6" fmla="*/ 2800726 w 2964553"/>
                    <a:gd name="connsiteY6" fmla="*/ 1915653 h 2709627"/>
                    <a:gd name="connsiteX7" fmla="*/ 2801336 w 2964553"/>
                    <a:gd name="connsiteY7" fmla="*/ 2084493 h 2709627"/>
                    <a:gd name="connsiteX8" fmla="*/ 2381403 w 2964553"/>
                    <a:gd name="connsiteY8" fmla="*/ 2707686 h 2709627"/>
                    <a:gd name="connsiteX9" fmla="*/ 2284605 w 2964553"/>
                    <a:gd name="connsiteY9" fmla="*/ 2467283 h 2709627"/>
                    <a:gd name="connsiteX10" fmla="*/ 2431389 w 2964553"/>
                    <a:gd name="connsiteY10" fmla="*/ 2088193 h 2709627"/>
                    <a:gd name="connsiteX11" fmla="*/ 1962241 w 2964553"/>
                    <a:gd name="connsiteY11" fmla="*/ 2158580 h 2709627"/>
                    <a:gd name="connsiteX12" fmla="*/ 1806991 w 2964553"/>
                    <a:gd name="connsiteY12" fmla="*/ 2044575 h 2709627"/>
                    <a:gd name="connsiteX13" fmla="*/ 1920992 w 2964553"/>
                    <a:gd name="connsiteY13" fmla="*/ 1889322 h 2709627"/>
                    <a:gd name="connsiteX14" fmla="*/ 2523872 w 2964553"/>
                    <a:gd name="connsiteY14" fmla="*/ 1796961 h 2709627"/>
                    <a:gd name="connsiteX15" fmla="*/ 2553336 w 2964553"/>
                    <a:gd name="connsiteY15" fmla="*/ 1483680 h 2709627"/>
                    <a:gd name="connsiteX16" fmla="*/ 1916313 w 2964553"/>
                    <a:gd name="connsiteY16" fmla="*/ 1574378 h 2709627"/>
                    <a:gd name="connsiteX17" fmla="*/ 1761060 w 2964553"/>
                    <a:gd name="connsiteY17" fmla="*/ 1460376 h 2709627"/>
                    <a:gd name="connsiteX18" fmla="*/ 1875063 w 2964553"/>
                    <a:gd name="connsiteY18" fmla="*/ 1305125 h 2709627"/>
                    <a:gd name="connsiteX19" fmla="*/ 2543156 w 2964553"/>
                    <a:gd name="connsiteY19" fmla="*/ 1202771 h 2709627"/>
                    <a:gd name="connsiteX20" fmla="*/ 2516999 w 2964553"/>
                    <a:gd name="connsiteY20" fmla="*/ 856944 h 2709627"/>
                    <a:gd name="connsiteX21" fmla="*/ 2416719 w 2964553"/>
                    <a:gd name="connsiteY21" fmla="*/ 874991 h 2709627"/>
                    <a:gd name="connsiteX22" fmla="*/ 1752604 w 2964553"/>
                    <a:gd name="connsiteY22" fmla="*/ 1000599 h 2709627"/>
                    <a:gd name="connsiteX23" fmla="*/ 1593466 w 2964553"/>
                    <a:gd name="connsiteY23" fmla="*/ 892086 h 2709627"/>
                    <a:gd name="connsiteX24" fmla="*/ 1701982 w 2964553"/>
                    <a:gd name="connsiteY24" fmla="*/ 732947 h 2709627"/>
                    <a:gd name="connsiteX25" fmla="*/ 2327163 w 2964553"/>
                    <a:gd name="connsiteY25" fmla="*/ 614793 h 2709627"/>
                    <a:gd name="connsiteX26" fmla="*/ 2191457 w 2964553"/>
                    <a:gd name="connsiteY26" fmla="*/ 251175 h 2709627"/>
                    <a:gd name="connsiteX27" fmla="*/ 152123 w 2964553"/>
                    <a:gd name="connsiteY27" fmla="*/ 491106 h 2709627"/>
                    <a:gd name="connsiteX28" fmla="*/ 945 w 2964553"/>
                    <a:gd name="connsiteY28" fmla="*/ 371756 h 2709627"/>
                    <a:gd name="connsiteX29" fmla="*/ 29310 w 2964553"/>
                    <a:gd name="connsiteY29" fmla="*/ 271446 h 2709627"/>
                    <a:gd name="connsiteX0" fmla="*/ 29310 w 2964553"/>
                    <a:gd name="connsiteY0" fmla="*/ 271446 h 2709627"/>
                    <a:gd name="connsiteX1" fmla="*/ 120294 w 2964553"/>
                    <a:gd name="connsiteY1" fmla="*/ 220576 h 2709627"/>
                    <a:gd name="connsiteX2" fmla="*/ 2013068 w 2964553"/>
                    <a:gd name="connsiteY2" fmla="*/ 0 h 2709627"/>
                    <a:gd name="connsiteX3" fmla="*/ 2659794 w 2964553"/>
                    <a:gd name="connsiteY3" fmla="*/ 575739 h 2709627"/>
                    <a:gd name="connsiteX4" fmla="*/ 2708752 w 2964553"/>
                    <a:gd name="connsiteY4" fmla="*/ 656762 h 2709627"/>
                    <a:gd name="connsiteX5" fmla="*/ 2816561 w 2964553"/>
                    <a:gd name="connsiteY5" fmla="*/ 1256352 h 2709627"/>
                    <a:gd name="connsiteX6" fmla="*/ 2841956 w 2964553"/>
                    <a:gd name="connsiteY6" fmla="*/ 1382223 h 2709627"/>
                    <a:gd name="connsiteX7" fmla="*/ 2800726 w 2964553"/>
                    <a:gd name="connsiteY7" fmla="*/ 1915653 h 2709627"/>
                    <a:gd name="connsiteX8" fmla="*/ 2801336 w 2964553"/>
                    <a:gd name="connsiteY8" fmla="*/ 2084493 h 2709627"/>
                    <a:gd name="connsiteX9" fmla="*/ 2381403 w 2964553"/>
                    <a:gd name="connsiteY9" fmla="*/ 2707686 h 2709627"/>
                    <a:gd name="connsiteX10" fmla="*/ 2284605 w 2964553"/>
                    <a:gd name="connsiteY10" fmla="*/ 2467283 h 2709627"/>
                    <a:gd name="connsiteX11" fmla="*/ 2431389 w 2964553"/>
                    <a:gd name="connsiteY11" fmla="*/ 2088193 h 2709627"/>
                    <a:gd name="connsiteX12" fmla="*/ 1962241 w 2964553"/>
                    <a:gd name="connsiteY12" fmla="*/ 2158580 h 2709627"/>
                    <a:gd name="connsiteX13" fmla="*/ 1806991 w 2964553"/>
                    <a:gd name="connsiteY13" fmla="*/ 2044575 h 2709627"/>
                    <a:gd name="connsiteX14" fmla="*/ 1920992 w 2964553"/>
                    <a:gd name="connsiteY14" fmla="*/ 1889322 h 2709627"/>
                    <a:gd name="connsiteX15" fmla="*/ 2523872 w 2964553"/>
                    <a:gd name="connsiteY15" fmla="*/ 1796961 h 2709627"/>
                    <a:gd name="connsiteX16" fmla="*/ 2553336 w 2964553"/>
                    <a:gd name="connsiteY16" fmla="*/ 1483680 h 2709627"/>
                    <a:gd name="connsiteX17" fmla="*/ 1916313 w 2964553"/>
                    <a:gd name="connsiteY17" fmla="*/ 1574378 h 2709627"/>
                    <a:gd name="connsiteX18" fmla="*/ 1761060 w 2964553"/>
                    <a:gd name="connsiteY18" fmla="*/ 1460376 h 2709627"/>
                    <a:gd name="connsiteX19" fmla="*/ 1875063 w 2964553"/>
                    <a:gd name="connsiteY19" fmla="*/ 1305125 h 2709627"/>
                    <a:gd name="connsiteX20" fmla="*/ 2543156 w 2964553"/>
                    <a:gd name="connsiteY20" fmla="*/ 1202771 h 2709627"/>
                    <a:gd name="connsiteX21" fmla="*/ 2516999 w 2964553"/>
                    <a:gd name="connsiteY21" fmla="*/ 856944 h 2709627"/>
                    <a:gd name="connsiteX22" fmla="*/ 2416719 w 2964553"/>
                    <a:gd name="connsiteY22" fmla="*/ 874991 h 2709627"/>
                    <a:gd name="connsiteX23" fmla="*/ 1752604 w 2964553"/>
                    <a:gd name="connsiteY23" fmla="*/ 1000599 h 2709627"/>
                    <a:gd name="connsiteX24" fmla="*/ 1593466 w 2964553"/>
                    <a:gd name="connsiteY24" fmla="*/ 892086 h 2709627"/>
                    <a:gd name="connsiteX25" fmla="*/ 1701982 w 2964553"/>
                    <a:gd name="connsiteY25" fmla="*/ 732947 h 2709627"/>
                    <a:gd name="connsiteX26" fmla="*/ 2327163 w 2964553"/>
                    <a:gd name="connsiteY26" fmla="*/ 614793 h 2709627"/>
                    <a:gd name="connsiteX27" fmla="*/ 2191457 w 2964553"/>
                    <a:gd name="connsiteY27" fmla="*/ 251175 h 2709627"/>
                    <a:gd name="connsiteX28" fmla="*/ 152123 w 2964553"/>
                    <a:gd name="connsiteY28" fmla="*/ 491106 h 2709627"/>
                    <a:gd name="connsiteX29" fmla="*/ 945 w 2964553"/>
                    <a:gd name="connsiteY29" fmla="*/ 371756 h 2709627"/>
                    <a:gd name="connsiteX30" fmla="*/ 29310 w 2964553"/>
                    <a:gd name="connsiteY30" fmla="*/ 271446 h 2709627"/>
                    <a:gd name="connsiteX0" fmla="*/ 29310 w 2964553"/>
                    <a:gd name="connsiteY0" fmla="*/ 271446 h 2709627"/>
                    <a:gd name="connsiteX1" fmla="*/ 120294 w 2964553"/>
                    <a:gd name="connsiteY1" fmla="*/ 220576 h 2709627"/>
                    <a:gd name="connsiteX2" fmla="*/ 2013068 w 2964553"/>
                    <a:gd name="connsiteY2" fmla="*/ 0 h 2709627"/>
                    <a:gd name="connsiteX3" fmla="*/ 2665085 w 2964553"/>
                    <a:gd name="connsiteY3" fmla="*/ 543369 h 2709627"/>
                    <a:gd name="connsiteX4" fmla="*/ 2708752 w 2964553"/>
                    <a:gd name="connsiteY4" fmla="*/ 656762 h 2709627"/>
                    <a:gd name="connsiteX5" fmla="*/ 2816561 w 2964553"/>
                    <a:gd name="connsiteY5" fmla="*/ 1256352 h 2709627"/>
                    <a:gd name="connsiteX6" fmla="*/ 2841956 w 2964553"/>
                    <a:gd name="connsiteY6" fmla="*/ 1382223 h 2709627"/>
                    <a:gd name="connsiteX7" fmla="*/ 2800726 w 2964553"/>
                    <a:gd name="connsiteY7" fmla="*/ 1915653 h 2709627"/>
                    <a:gd name="connsiteX8" fmla="*/ 2801336 w 2964553"/>
                    <a:gd name="connsiteY8" fmla="*/ 2084493 h 2709627"/>
                    <a:gd name="connsiteX9" fmla="*/ 2381403 w 2964553"/>
                    <a:gd name="connsiteY9" fmla="*/ 2707686 h 2709627"/>
                    <a:gd name="connsiteX10" fmla="*/ 2284605 w 2964553"/>
                    <a:gd name="connsiteY10" fmla="*/ 2467283 h 2709627"/>
                    <a:gd name="connsiteX11" fmla="*/ 2431389 w 2964553"/>
                    <a:gd name="connsiteY11" fmla="*/ 2088193 h 2709627"/>
                    <a:gd name="connsiteX12" fmla="*/ 1962241 w 2964553"/>
                    <a:gd name="connsiteY12" fmla="*/ 2158580 h 2709627"/>
                    <a:gd name="connsiteX13" fmla="*/ 1806991 w 2964553"/>
                    <a:gd name="connsiteY13" fmla="*/ 2044575 h 2709627"/>
                    <a:gd name="connsiteX14" fmla="*/ 1920992 w 2964553"/>
                    <a:gd name="connsiteY14" fmla="*/ 1889322 h 2709627"/>
                    <a:gd name="connsiteX15" fmla="*/ 2523872 w 2964553"/>
                    <a:gd name="connsiteY15" fmla="*/ 1796961 h 2709627"/>
                    <a:gd name="connsiteX16" fmla="*/ 2553336 w 2964553"/>
                    <a:gd name="connsiteY16" fmla="*/ 1483680 h 2709627"/>
                    <a:gd name="connsiteX17" fmla="*/ 1916313 w 2964553"/>
                    <a:gd name="connsiteY17" fmla="*/ 1574378 h 2709627"/>
                    <a:gd name="connsiteX18" fmla="*/ 1761060 w 2964553"/>
                    <a:gd name="connsiteY18" fmla="*/ 1460376 h 2709627"/>
                    <a:gd name="connsiteX19" fmla="*/ 1875063 w 2964553"/>
                    <a:gd name="connsiteY19" fmla="*/ 1305125 h 2709627"/>
                    <a:gd name="connsiteX20" fmla="*/ 2543156 w 2964553"/>
                    <a:gd name="connsiteY20" fmla="*/ 1202771 h 2709627"/>
                    <a:gd name="connsiteX21" fmla="*/ 2516999 w 2964553"/>
                    <a:gd name="connsiteY21" fmla="*/ 856944 h 2709627"/>
                    <a:gd name="connsiteX22" fmla="*/ 2416719 w 2964553"/>
                    <a:gd name="connsiteY22" fmla="*/ 874991 h 2709627"/>
                    <a:gd name="connsiteX23" fmla="*/ 1752604 w 2964553"/>
                    <a:gd name="connsiteY23" fmla="*/ 1000599 h 2709627"/>
                    <a:gd name="connsiteX24" fmla="*/ 1593466 w 2964553"/>
                    <a:gd name="connsiteY24" fmla="*/ 892086 h 2709627"/>
                    <a:gd name="connsiteX25" fmla="*/ 1701982 w 2964553"/>
                    <a:gd name="connsiteY25" fmla="*/ 732947 h 2709627"/>
                    <a:gd name="connsiteX26" fmla="*/ 2327163 w 2964553"/>
                    <a:gd name="connsiteY26" fmla="*/ 614793 h 2709627"/>
                    <a:gd name="connsiteX27" fmla="*/ 2191457 w 2964553"/>
                    <a:gd name="connsiteY27" fmla="*/ 251175 h 2709627"/>
                    <a:gd name="connsiteX28" fmla="*/ 152123 w 2964553"/>
                    <a:gd name="connsiteY28" fmla="*/ 491106 h 2709627"/>
                    <a:gd name="connsiteX29" fmla="*/ 945 w 2964553"/>
                    <a:gd name="connsiteY29" fmla="*/ 371756 h 2709627"/>
                    <a:gd name="connsiteX30" fmla="*/ 29310 w 2964553"/>
                    <a:gd name="connsiteY30" fmla="*/ 271446 h 2709627"/>
                    <a:gd name="connsiteX0" fmla="*/ 29310 w 2964553"/>
                    <a:gd name="connsiteY0" fmla="*/ 271446 h 2709627"/>
                    <a:gd name="connsiteX1" fmla="*/ 120294 w 2964553"/>
                    <a:gd name="connsiteY1" fmla="*/ 220576 h 2709627"/>
                    <a:gd name="connsiteX2" fmla="*/ 2013068 w 2964553"/>
                    <a:gd name="connsiteY2" fmla="*/ 0 h 2709627"/>
                    <a:gd name="connsiteX3" fmla="*/ 2665085 w 2964553"/>
                    <a:gd name="connsiteY3" fmla="*/ 543369 h 2709627"/>
                    <a:gd name="connsiteX4" fmla="*/ 2708752 w 2964553"/>
                    <a:gd name="connsiteY4" fmla="*/ 656762 h 2709627"/>
                    <a:gd name="connsiteX5" fmla="*/ 2816561 w 2964553"/>
                    <a:gd name="connsiteY5" fmla="*/ 1256352 h 2709627"/>
                    <a:gd name="connsiteX6" fmla="*/ 2841956 w 2964553"/>
                    <a:gd name="connsiteY6" fmla="*/ 1382223 h 2709627"/>
                    <a:gd name="connsiteX7" fmla="*/ 2800726 w 2964553"/>
                    <a:gd name="connsiteY7" fmla="*/ 1915653 h 2709627"/>
                    <a:gd name="connsiteX8" fmla="*/ 2801336 w 2964553"/>
                    <a:gd name="connsiteY8" fmla="*/ 2084493 h 2709627"/>
                    <a:gd name="connsiteX9" fmla="*/ 2381403 w 2964553"/>
                    <a:gd name="connsiteY9" fmla="*/ 2707686 h 2709627"/>
                    <a:gd name="connsiteX10" fmla="*/ 2284605 w 2964553"/>
                    <a:gd name="connsiteY10" fmla="*/ 2467283 h 2709627"/>
                    <a:gd name="connsiteX11" fmla="*/ 2431389 w 2964553"/>
                    <a:gd name="connsiteY11" fmla="*/ 2088193 h 2709627"/>
                    <a:gd name="connsiteX12" fmla="*/ 1962241 w 2964553"/>
                    <a:gd name="connsiteY12" fmla="*/ 2158580 h 2709627"/>
                    <a:gd name="connsiteX13" fmla="*/ 1806991 w 2964553"/>
                    <a:gd name="connsiteY13" fmla="*/ 2044575 h 2709627"/>
                    <a:gd name="connsiteX14" fmla="*/ 1920992 w 2964553"/>
                    <a:gd name="connsiteY14" fmla="*/ 1889322 h 2709627"/>
                    <a:gd name="connsiteX15" fmla="*/ 2523872 w 2964553"/>
                    <a:gd name="connsiteY15" fmla="*/ 1796961 h 2709627"/>
                    <a:gd name="connsiteX16" fmla="*/ 2553336 w 2964553"/>
                    <a:gd name="connsiteY16" fmla="*/ 1483680 h 2709627"/>
                    <a:gd name="connsiteX17" fmla="*/ 1916313 w 2964553"/>
                    <a:gd name="connsiteY17" fmla="*/ 1574378 h 2709627"/>
                    <a:gd name="connsiteX18" fmla="*/ 1761060 w 2964553"/>
                    <a:gd name="connsiteY18" fmla="*/ 1460376 h 2709627"/>
                    <a:gd name="connsiteX19" fmla="*/ 1875063 w 2964553"/>
                    <a:gd name="connsiteY19" fmla="*/ 1305125 h 2709627"/>
                    <a:gd name="connsiteX20" fmla="*/ 2543156 w 2964553"/>
                    <a:gd name="connsiteY20" fmla="*/ 1202771 h 2709627"/>
                    <a:gd name="connsiteX21" fmla="*/ 2516999 w 2964553"/>
                    <a:gd name="connsiteY21" fmla="*/ 856944 h 2709627"/>
                    <a:gd name="connsiteX22" fmla="*/ 2416719 w 2964553"/>
                    <a:gd name="connsiteY22" fmla="*/ 874991 h 2709627"/>
                    <a:gd name="connsiteX23" fmla="*/ 1752604 w 2964553"/>
                    <a:gd name="connsiteY23" fmla="*/ 1000599 h 2709627"/>
                    <a:gd name="connsiteX24" fmla="*/ 1593466 w 2964553"/>
                    <a:gd name="connsiteY24" fmla="*/ 892086 h 2709627"/>
                    <a:gd name="connsiteX25" fmla="*/ 1701982 w 2964553"/>
                    <a:gd name="connsiteY25" fmla="*/ 732947 h 2709627"/>
                    <a:gd name="connsiteX26" fmla="*/ 2327163 w 2964553"/>
                    <a:gd name="connsiteY26" fmla="*/ 614793 h 2709627"/>
                    <a:gd name="connsiteX27" fmla="*/ 2191457 w 2964553"/>
                    <a:gd name="connsiteY27" fmla="*/ 251175 h 2709627"/>
                    <a:gd name="connsiteX28" fmla="*/ 152123 w 2964553"/>
                    <a:gd name="connsiteY28" fmla="*/ 491106 h 2709627"/>
                    <a:gd name="connsiteX29" fmla="*/ 945 w 2964553"/>
                    <a:gd name="connsiteY29" fmla="*/ 371756 h 2709627"/>
                    <a:gd name="connsiteX30" fmla="*/ 29310 w 2964553"/>
                    <a:gd name="connsiteY30" fmla="*/ 271446 h 2709627"/>
                    <a:gd name="connsiteX0" fmla="*/ 29310 w 2964553"/>
                    <a:gd name="connsiteY0" fmla="*/ 271446 h 2709627"/>
                    <a:gd name="connsiteX1" fmla="*/ 120294 w 2964553"/>
                    <a:gd name="connsiteY1" fmla="*/ 220576 h 2709627"/>
                    <a:gd name="connsiteX2" fmla="*/ 2013068 w 2964553"/>
                    <a:gd name="connsiteY2" fmla="*/ 0 h 2709627"/>
                    <a:gd name="connsiteX3" fmla="*/ 2665085 w 2964553"/>
                    <a:gd name="connsiteY3" fmla="*/ 543369 h 2709627"/>
                    <a:gd name="connsiteX4" fmla="*/ 2708752 w 2964553"/>
                    <a:gd name="connsiteY4" fmla="*/ 656762 h 2709627"/>
                    <a:gd name="connsiteX5" fmla="*/ 2816561 w 2964553"/>
                    <a:gd name="connsiteY5" fmla="*/ 1256352 h 2709627"/>
                    <a:gd name="connsiteX6" fmla="*/ 2841956 w 2964553"/>
                    <a:gd name="connsiteY6" fmla="*/ 1382223 h 2709627"/>
                    <a:gd name="connsiteX7" fmla="*/ 2800726 w 2964553"/>
                    <a:gd name="connsiteY7" fmla="*/ 1915653 h 2709627"/>
                    <a:gd name="connsiteX8" fmla="*/ 2801336 w 2964553"/>
                    <a:gd name="connsiteY8" fmla="*/ 2084493 h 2709627"/>
                    <a:gd name="connsiteX9" fmla="*/ 2381403 w 2964553"/>
                    <a:gd name="connsiteY9" fmla="*/ 2707686 h 2709627"/>
                    <a:gd name="connsiteX10" fmla="*/ 2284605 w 2964553"/>
                    <a:gd name="connsiteY10" fmla="*/ 2467283 h 2709627"/>
                    <a:gd name="connsiteX11" fmla="*/ 2431389 w 2964553"/>
                    <a:gd name="connsiteY11" fmla="*/ 2088193 h 2709627"/>
                    <a:gd name="connsiteX12" fmla="*/ 1962241 w 2964553"/>
                    <a:gd name="connsiteY12" fmla="*/ 2158580 h 2709627"/>
                    <a:gd name="connsiteX13" fmla="*/ 1806991 w 2964553"/>
                    <a:gd name="connsiteY13" fmla="*/ 2044575 h 2709627"/>
                    <a:gd name="connsiteX14" fmla="*/ 1920992 w 2964553"/>
                    <a:gd name="connsiteY14" fmla="*/ 1889322 h 2709627"/>
                    <a:gd name="connsiteX15" fmla="*/ 2523872 w 2964553"/>
                    <a:gd name="connsiteY15" fmla="*/ 1796961 h 2709627"/>
                    <a:gd name="connsiteX16" fmla="*/ 2553336 w 2964553"/>
                    <a:gd name="connsiteY16" fmla="*/ 1483680 h 2709627"/>
                    <a:gd name="connsiteX17" fmla="*/ 1916313 w 2964553"/>
                    <a:gd name="connsiteY17" fmla="*/ 1574378 h 2709627"/>
                    <a:gd name="connsiteX18" fmla="*/ 1761060 w 2964553"/>
                    <a:gd name="connsiteY18" fmla="*/ 1460376 h 2709627"/>
                    <a:gd name="connsiteX19" fmla="*/ 1875063 w 2964553"/>
                    <a:gd name="connsiteY19" fmla="*/ 1305125 h 2709627"/>
                    <a:gd name="connsiteX20" fmla="*/ 2543156 w 2964553"/>
                    <a:gd name="connsiteY20" fmla="*/ 1202771 h 2709627"/>
                    <a:gd name="connsiteX21" fmla="*/ 2516999 w 2964553"/>
                    <a:gd name="connsiteY21" fmla="*/ 856944 h 2709627"/>
                    <a:gd name="connsiteX22" fmla="*/ 2416719 w 2964553"/>
                    <a:gd name="connsiteY22" fmla="*/ 874991 h 2709627"/>
                    <a:gd name="connsiteX23" fmla="*/ 1752604 w 2964553"/>
                    <a:gd name="connsiteY23" fmla="*/ 1000599 h 2709627"/>
                    <a:gd name="connsiteX24" fmla="*/ 1593466 w 2964553"/>
                    <a:gd name="connsiteY24" fmla="*/ 892086 h 2709627"/>
                    <a:gd name="connsiteX25" fmla="*/ 1701982 w 2964553"/>
                    <a:gd name="connsiteY25" fmla="*/ 732947 h 2709627"/>
                    <a:gd name="connsiteX26" fmla="*/ 2327163 w 2964553"/>
                    <a:gd name="connsiteY26" fmla="*/ 614793 h 2709627"/>
                    <a:gd name="connsiteX27" fmla="*/ 2191457 w 2964553"/>
                    <a:gd name="connsiteY27" fmla="*/ 251175 h 2709627"/>
                    <a:gd name="connsiteX28" fmla="*/ 152123 w 2964553"/>
                    <a:gd name="connsiteY28" fmla="*/ 491106 h 2709627"/>
                    <a:gd name="connsiteX29" fmla="*/ 945 w 2964553"/>
                    <a:gd name="connsiteY29" fmla="*/ 371756 h 2709627"/>
                    <a:gd name="connsiteX30" fmla="*/ 29310 w 2964553"/>
                    <a:gd name="connsiteY30" fmla="*/ 271446 h 2709627"/>
                    <a:gd name="connsiteX0" fmla="*/ 29310 w 2964553"/>
                    <a:gd name="connsiteY0" fmla="*/ 271446 h 2709627"/>
                    <a:gd name="connsiteX1" fmla="*/ 120294 w 2964553"/>
                    <a:gd name="connsiteY1" fmla="*/ 220576 h 2709627"/>
                    <a:gd name="connsiteX2" fmla="*/ 2013068 w 2964553"/>
                    <a:gd name="connsiteY2" fmla="*/ 0 h 2709627"/>
                    <a:gd name="connsiteX3" fmla="*/ 2665085 w 2964553"/>
                    <a:gd name="connsiteY3" fmla="*/ 543369 h 2709627"/>
                    <a:gd name="connsiteX4" fmla="*/ 2708752 w 2964553"/>
                    <a:gd name="connsiteY4" fmla="*/ 656762 h 2709627"/>
                    <a:gd name="connsiteX5" fmla="*/ 2816561 w 2964553"/>
                    <a:gd name="connsiteY5" fmla="*/ 1256352 h 2709627"/>
                    <a:gd name="connsiteX6" fmla="*/ 2841956 w 2964553"/>
                    <a:gd name="connsiteY6" fmla="*/ 1382223 h 2709627"/>
                    <a:gd name="connsiteX7" fmla="*/ 2800726 w 2964553"/>
                    <a:gd name="connsiteY7" fmla="*/ 1915653 h 2709627"/>
                    <a:gd name="connsiteX8" fmla="*/ 2801336 w 2964553"/>
                    <a:gd name="connsiteY8" fmla="*/ 2084493 h 2709627"/>
                    <a:gd name="connsiteX9" fmla="*/ 2381403 w 2964553"/>
                    <a:gd name="connsiteY9" fmla="*/ 2707686 h 2709627"/>
                    <a:gd name="connsiteX10" fmla="*/ 2284605 w 2964553"/>
                    <a:gd name="connsiteY10" fmla="*/ 2467283 h 2709627"/>
                    <a:gd name="connsiteX11" fmla="*/ 2431389 w 2964553"/>
                    <a:gd name="connsiteY11" fmla="*/ 2088193 h 2709627"/>
                    <a:gd name="connsiteX12" fmla="*/ 1962241 w 2964553"/>
                    <a:gd name="connsiteY12" fmla="*/ 2158580 h 2709627"/>
                    <a:gd name="connsiteX13" fmla="*/ 1806991 w 2964553"/>
                    <a:gd name="connsiteY13" fmla="*/ 2044575 h 2709627"/>
                    <a:gd name="connsiteX14" fmla="*/ 1920992 w 2964553"/>
                    <a:gd name="connsiteY14" fmla="*/ 1889322 h 2709627"/>
                    <a:gd name="connsiteX15" fmla="*/ 2523872 w 2964553"/>
                    <a:gd name="connsiteY15" fmla="*/ 1796961 h 2709627"/>
                    <a:gd name="connsiteX16" fmla="*/ 2553336 w 2964553"/>
                    <a:gd name="connsiteY16" fmla="*/ 1483680 h 2709627"/>
                    <a:gd name="connsiteX17" fmla="*/ 1916313 w 2964553"/>
                    <a:gd name="connsiteY17" fmla="*/ 1574378 h 2709627"/>
                    <a:gd name="connsiteX18" fmla="*/ 1761060 w 2964553"/>
                    <a:gd name="connsiteY18" fmla="*/ 1460376 h 2709627"/>
                    <a:gd name="connsiteX19" fmla="*/ 1875063 w 2964553"/>
                    <a:gd name="connsiteY19" fmla="*/ 1305125 h 2709627"/>
                    <a:gd name="connsiteX20" fmla="*/ 2543156 w 2964553"/>
                    <a:gd name="connsiteY20" fmla="*/ 1202771 h 2709627"/>
                    <a:gd name="connsiteX21" fmla="*/ 2516999 w 2964553"/>
                    <a:gd name="connsiteY21" fmla="*/ 856944 h 2709627"/>
                    <a:gd name="connsiteX22" fmla="*/ 2416719 w 2964553"/>
                    <a:gd name="connsiteY22" fmla="*/ 874991 h 2709627"/>
                    <a:gd name="connsiteX23" fmla="*/ 1752604 w 2964553"/>
                    <a:gd name="connsiteY23" fmla="*/ 1000599 h 2709627"/>
                    <a:gd name="connsiteX24" fmla="*/ 1593466 w 2964553"/>
                    <a:gd name="connsiteY24" fmla="*/ 892086 h 2709627"/>
                    <a:gd name="connsiteX25" fmla="*/ 1701982 w 2964553"/>
                    <a:gd name="connsiteY25" fmla="*/ 732947 h 2709627"/>
                    <a:gd name="connsiteX26" fmla="*/ 2327163 w 2964553"/>
                    <a:gd name="connsiteY26" fmla="*/ 614793 h 2709627"/>
                    <a:gd name="connsiteX27" fmla="*/ 2191457 w 2964553"/>
                    <a:gd name="connsiteY27" fmla="*/ 251175 h 2709627"/>
                    <a:gd name="connsiteX28" fmla="*/ 152123 w 2964553"/>
                    <a:gd name="connsiteY28" fmla="*/ 491106 h 2709627"/>
                    <a:gd name="connsiteX29" fmla="*/ 945 w 2964553"/>
                    <a:gd name="connsiteY29" fmla="*/ 371756 h 2709627"/>
                    <a:gd name="connsiteX30" fmla="*/ 29310 w 2964553"/>
                    <a:gd name="connsiteY30" fmla="*/ 271446 h 2709627"/>
                    <a:gd name="connsiteX0" fmla="*/ 29310 w 2964553"/>
                    <a:gd name="connsiteY0" fmla="*/ 271446 h 2709627"/>
                    <a:gd name="connsiteX1" fmla="*/ 120294 w 2964553"/>
                    <a:gd name="connsiteY1" fmla="*/ 220576 h 2709627"/>
                    <a:gd name="connsiteX2" fmla="*/ 2013068 w 2964553"/>
                    <a:gd name="connsiteY2" fmla="*/ 0 h 2709627"/>
                    <a:gd name="connsiteX3" fmla="*/ 2665085 w 2964553"/>
                    <a:gd name="connsiteY3" fmla="*/ 543369 h 2709627"/>
                    <a:gd name="connsiteX4" fmla="*/ 2708752 w 2964553"/>
                    <a:gd name="connsiteY4" fmla="*/ 656762 h 2709627"/>
                    <a:gd name="connsiteX5" fmla="*/ 2816561 w 2964553"/>
                    <a:gd name="connsiteY5" fmla="*/ 1256352 h 2709627"/>
                    <a:gd name="connsiteX6" fmla="*/ 2841956 w 2964553"/>
                    <a:gd name="connsiteY6" fmla="*/ 1382223 h 2709627"/>
                    <a:gd name="connsiteX7" fmla="*/ 2800726 w 2964553"/>
                    <a:gd name="connsiteY7" fmla="*/ 1915653 h 2709627"/>
                    <a:gd name="connsiteX8" fmla="*/ 2801336 w 2964553"/>
                    <a:gd name="connsiteY8" fmla="*/ 2084493 h 2709627"/>
                    <a:gd name="connsiteX9" fmla="*/ 2381403 w 2964553"/>
                    <a:gd name="connsiteY9" fmla="*/ 2707686 h 2709627"/>
                    <a:gd name="connsiteX10" fmla="*/ 2284605 w 2964553"/>
                    <a:gd name="connsiteY10" fmla="*/ 2467283 h 2709627"/>
                    <a:gd name="connsiteX11" fmla="*/ 2431389 w 2964553"/>
                    <a:gd name="connsiteY11" fmla="*/ 2088193 h 2709627"/>
                    <a:gd name="connsiteX12" fmla="*/ 1962241 w 2964553"/>
                    <a:gd name="connsiteY12" fmla="*/ 2158580 h 2709627"/>
                    <a:gd name="connsiteX13" fmla="*/ 1806991 w 2964553"/>
                    <a:gd name="connsiteY13" fmla="*/ 2044575 h 2709627"/>
                    <a:gd name="connsiteX14" fmla="*/ 1920992 w 2964553"/>
                    <a:gd name="connsiteY14" fmla="*/ 1889322 h 2709627"/>
                    <a:gd name="connsiteX15" fmla="*/ 2523872 w 2964553"/>
                    <a:gd name="connsiteY15" fmla="*/ 1796961 h 2709627"/>
                    <a:gd name="connsiteX16" fmla="*/ 2553336 w 2964553"/>
                    <a:gd name="connsiteY16" fmla="*/ 1483680 h 2709627"/>
                    <a:gd name="connsiteX17" fmla="*/ 1916313 w 2964553"/>
                    <a:gd name="connsiteY17" fmla="*/ 1574378 h 2709627"/>
                    <a:gd name="connsiteX18" fmla="*/ 1761060 w 2964553"/>
                    <a:gd name="connsiteY18" fmla="*/ 1460376 h 2709627"/>
                    <a:gd name="connsiteX19" fmla="*/ 1875063 w 2964553"/>
                    <a:gd name="connsiteY19" fmla="*/ 1305125 h 2709627"/>
                    <a:gd name="connsiteX20" fmla="*/ 2543156 w 2964553"/>
                    <a:gd name="connsiteY20" fmla="*/ 1202771 h 2709627"/>
                    <a:gd name="connsiteX21" fmla="*/ 2516999 w 2964553"/>
                    <a:gd name="connsiteY21" fmla="*/ 856944 h 2709627"/>
                    <a:gd name="connsiteX22" fmla="*/ 2416719 w 2964553"/>
                    <a:gd name="connsiteY22" fmla="*/ 874991 h 2709627"/>
                    <a:gd name="connsiteX23" fmla="*/ 1752604 w 2964553"/>
                    <a:gd name="connsiteY23" fmla="*/ 1000599 h 2709627"/>
                    <a:gd name="connsiteX24" fmla="*/ 1593466 w 2964553"/>
                    <a:gd name="connsiteY24" fmla="*/ 892086 h 2709627"/>
                    <a:gd name="connsiteX25" fmla="*/ 1701982 w 2964553"/>
                    <a:gd name="connsiteY25" fmla="*/ 732947 h 2709627"/>
                    <a:gd name="connsiteX26" fmla="*/ 2327163 w 2964553"/>
                    <a:gd name="connsiteY26" fmla="*/ 614793 h 2709627"/>
                    <a:gd name="connsiteX27" fmla="*/ 2191457 w 2964553"/>
                    <a:gd name="connsiteY27" fmla="*/ 251175 h 2709627"/>
                    <a:gd name="connsiteX28" fmla="*/ 152123 w 2964553"/>
                    <a:gd name="connsiteY28" fmla="*/ 491106 h 2709627"/>
                    <a:gd name="connsiteX29" fmla="*/ 945 w 2964553"/>
                    <a:gd name="connsiteY29" fmla="*/ 371756 h 2709627"/>
                    <a:gd name="connsiteX30" fmla="*/ 29310 w 2964553"/>
                    <a:gd name="connsiteY30" fmla="*/ 271446 h 2709627"/>
                    <a:gd name="connsiteX0" fmla="*/ 29310 w 2964553"/>
                    <a:gd name="connsiteY0" fmla="*/ 288475 h 2726656"/>
                    <a:gd name="connsiteX1" fmla="*/ 120294 w 2964553"/>
                    <a:gd name="connsiteY1" fmla="*/ 237605 h 2726656"/>
                    <a:gd name="connsiteX2" fmla="*/ 2013068 w 2964553"/>
                    <a:gd name="connsiteY2" fmla="*/ 17029 h 2726656"/>
                    <a:gd name="connsiteX3" fmla="*/ 2665085 w 2964553"/>
                    <a:gd name="connsiteY3" fmla="*/ 560398 h 2726656"/>
                    <a:gd name="connsiteX4" fmla="*/ 2708752 w 2964553"/>
                    <a:gd name="connsiteY4" fmla="*/ 673791 h 2726656"/>
                    <a:gd name="connsiteX5" fmla="*/ 2816561 w 2964553"/>
                    <a:gd name="connsiteY5" fmla="*/ 1273381 h 2726656"/>
                    <a:gd name="connsiteX6" fmla="*/ 2841956 w 2964553"/>
                    <a:gd name="connsiteY6" fmla="*/ 1399252 h 2726656"/>
                    <a:gd name="connsiteX7" fmla="*/ 2800726 w 2964553"/>
                    <a:gd name="connsiteY7" fmla="*/ 1932682 h 2726656"/>
                    <a:gd name="connsiteX8" fmla="*/ 2801336 w 2964553"/>
                    <a:gd name="connsiteY8" fmla="*/ 2101522 h 2726656"/>
                    <a:gd name="connsiteX9" fmla="*/ 2381403 w 2964553"/>
                    <a:gd name="connsiteY9" fmla="*/ 2724715 h 2726656"/>
                    <a:gd name="connsiteX10" fmla="*/ 2284605 w 2964553"/>
                    <a:gd name="connsiteY10" fmla="*/ 2484312 h 2726656"/>
                    <a:gd name="connsiteX11" fmla="*/ 2431389 w 2964553"/>
                    <a:gd name="connsiteY11" fmla="*/ 2105222 h 2726656"/>
                    <a:gd name="connsiteX12" fmla="*/ 1962241 w 2964553"/>
                    <a:gd name="connsiteY12" fmla="*/ 2175609 h 2726656"/>
                    <a:gd name="connsiteX13" fmla="*/ 1806991 w 2964553"/>
                    <a:gd name="connsiteY13" fmla="*/ 2061604 h 2726656"/>
                    <a:gd name="connsiteX14" fmla="*/ 1920992 w 2964553"/>
                    <a:gd name="connsiteY14" fmla="*/ 1906351 h 2726656"/>
                    <a:gd name="connsiteX15" fmla="*/ 2523872 w 2964553"/>
                    <a:gd name="connsiteY15" fmla="*/ 1813990 h 2726656"/>
                    <a:gd name="connsiteX16" fmla="*/ 2553336 w 2964553"/>
                    <a:gd name="connsiteY16" fmla="*/ 1500709 h 2726656"/>
                    <a:gd name="connsiteX17" fmla="*/ 1916313 w 2964553"/>
                    <a:gd name="connsiteY17" fmla="*/ 1591407 h 2726656"/>
                    <a:gd name="connsiteX18" fmla="*/ 1761060 w 2964553"/>
                    <a:gd name="connsiteY18" fmla="*/ 1477405 h 2726656"/>
                    <a:gd name="connsiteX19" fmla="*/ 1875063 w 2964553"/>
                    <a:gd name="connsiteY19" fmla="*/ 1322154 h 2726656"/>
                    <a:gd name="connsiteX20" fmla="*/ 2543156 w 2964553"/>
                    <a:gd name="connsiteY20" fmla="*/ 1219800 h 2726656"/>
                    <a:gd name="connsiteX21" fmla="*/ 2516999 w 2964553"/>
                    <a:gd name="connsiteY21" fmla="*/ 873973 h 2726656"/>
                    <a:gd name="connsiteX22" fmla="*/ 2416719 w 2964553"/>
                    <a:gd name="connsiteY22" fmla="*/ 892020 h 2726656"/>
                    <a:gd name="connsiteX23" fmla="*/ 1752604 w 2964553"/>
                    <a:gd name="connsiteY23" fmla="*/ 1017628 h 2726656"/>
                    <a:gd name="connsiteX24" fmla="*/ 1593466 w 2964553"/>
                    <a:gd name="connsiteY24" fmla="*/ 909115 h 2726656"/>
                    <a:gd name="connsiteX25" fmla="*/ 1701982 w 2964553"/>
                    <a:gd name="connsiteY25" fmla="*/ 749976 h 2726656"/>
                    <a:gd name="connsiteX26" fmla="*/ 2327163 w 2964553"/>
                    <a:gd name="connsiteY26" fmla="*/ 631822 h 2726656"/>
                    <a:gd name="connsiteX27" fmla="*/ 2191457 w 2964553"/>
                    <a:gd name="connsiteY27" fmla="*/ 268204 h 2726656"/>
                    <a:gd name="connsiteX28" fmla="*/ 152123 w 2964553"/>
                    <a:gd name="connsiteY28" fmla="*/ 508135 h 2726656"/>
                    <a:gd name="connsiteX29" fmla="*/ 945 w 2964553"/>
                    <a:gd name="connsiteY29" fmla="*/ 388785 h 2726656"/>
                    <a:gd name="connsiteX30" fmla="*/ 29310 w 2964553"/>
                    <a:gd name="connsiteY30" fmla="*/ 288475 h 2726656"/>
                    <a:gd name="connsiteX0" fmla="*/ 29310 w 2964553"/>
                    <a:gd name="connsiteY0" fmla="*/ 288475 h 2726656"/>
                    <a:gd name="connsiteX1" fmla="*/ 120294 w 2964553"/>
                    <a:gd name="connsiteY1" fmla="*/ 237605 h 2726656"/>
                    <a:gd name="connsiteX2" fmla="*/ 2013068 w 2964553"/>
                    <a:gd name="connsiteY2" fmla="*/ 17029 h 2726656"/>
                    <a:gd name="connsiteX3" fmla="*/ 2665085 w 2964553"/>
                    <a:gd name="connsiteY3" fmla="*/ 560398 h 2726656"/>
                    <a:gd name="connsiteX4" fmla="*/ 2708752 w 2964553"/>
                    <a:gd name="connsiteY4" fmla="*/ 673791 h 2726656"/>
                    <a:gd name="connsiteX5" fmla="*/ 2816561 w 2964553"/>
                    <a:gd name="connsiteY5" fmla="*/ 1273381 h 2726656"/>
                    <a:gd name="connsiteX6" fmla="*/ 2841956 w 2964553"/>
                    <a:gd name="connsiteY6" fmla="*/ 1399252 h 2726656"/>
                    <a:gd name="connsiteX7" fmla="*/ 2800726 w 2964553"/>
                    <a:gd name="connsiteY7" fmla="*/ 1932682 h 2726656"/>
                    <a:gd name="connsiteX8" fmla="*/ 2801336 w 2964553"/>
                    <a:gd name="connsiteY8" fmla="*/ 2101522 h 2726656"/>
                    <a:gd name="connsiteX9" fmla="*/ 2381403 w 2964553"/>
                    <a:gd name="connsiteY9" fmla="*/ 2724715 h 2726656"/>
                    <a:gd name="connsiteX10" fmla="*/ 2284605 w 2964553"/>
                    <a:gd name="connsiteY10" fmla="*/ 2484312 h 2726656"/>
                    <a:gd name="connsiteX11" fmla="*/ 2431389 w 2964553"/>
                    <a:gd name="connsiteY11" fmla="*/ 2105222 h 2726656"/>
                    <a:gd name="connsiteX12" fmla="*/ 1962241 w 2964553"/>
                    <a:gd name="connsiteY12" fmla="*/ 2175609 h 2726656"/>
                    <a:gd name="connsiteX13" fmla="*/ 1806991 w 2964553"/>
                    <a:gd name="connsiteY13" fmla="*/ 2061604 h 2726656"/>
                    <a:gd name="connsiteX14" fmla="*/ 1920992 w 2964553"/>
                    <a:gd name="connsiteY14" fmla="*/ 1906351 h 2726656"/>
                    <a:gd name="connsiteX15" fmla="*/ 2523872 w 2964553"/>
                    <a:gd name="connsiteY15" fmla="*/ 1813990 h 2726656"/>
                    <a:gd name="connsiteX16" fmla="*/ 2553336 w 2964553"/>
                    <a:gd name="connsiteY16" fmla="*/ 1500709 h 2726656"/>
                    <a:gd name="connsiteX17" fmla="*/ 1916313 w 2964553"/>
                    <a:gd name="connsiteY17" fmla="*/ 1591407 h 2726656"/>
                    <a:gd name="connsiteX18" fmla="*/ 1761060 w 2964553"/>
                    <a:gd name="connsiteY18" fmla="*/ 1477405 h 2726656"/>
                    <a:gd name="connsiteX19" fmla="*/ 1875063 w 2964553"/>
                    <a:gd name="connsiteY19" fmla="*/ 1322154 h 2726656"/>
                    <a:gd name="connsiteX20" fmla="*/ 2543156 w 2964553"/>
                    <a:gd name="connsiteY20" fmla="*/ 1219800 h 2726656"/>
                    <a:gd name="connsiteX21" fmla="*/ 2516999 w 2964553"/>
                    <a:gd name="connsiteY21" fmla="*/ 873973 h 2726656"/>
                    <a:gd name="connsiteX22" fmla="*/ 2416719 w 2964553"/>
                    <a:gd name="connsiteY22" fmla="*/ 892020 h 2726656"/>
                    <a:gd name="connsiteX23" fmla="*/ 1752604 w 2964553"/>
                    <a:gd name="connsiteY23" fmla="*/ 1017628 h 2726656"/>
                    <a:gd name="connsiteX24" fmla="*/ 1593466 w 2964553"/>
                    <a:gd name="connsiteY24" fmla="*/ 909115 h 2726656"/>
                    <a:gd name="connsiteX25" fmla="*/ 1701982 w 2964553"/>
                    <a:gd name="connsiteY25" fmla="*/ 749976 h 2726656"/>
                    <a:gd name="connsiteX26" fmla="*/ 2327163 w 2964553"/>
                    <a:gd name="connsiteY26" fmla="*/ 631822 h 2726656"/>
                    <a:gd name="connsiteX27" fmla="*/ 2191457 w 2964553"/>
                    <a:gd name="connsiteY27" fmla="*/ 268204 h 2726656"/>
                    <a:gd name="connsiteX28" fmla="*/ 152123 w 2964553"/>
                    <a:gd name="connsiteY28" fmla="*/ 508135 h 2726656"/>
                    <a:gd name="connsiteX29" fmla="*/ 945 w 2964553"/>
                    <a:gd name="connsiteY29" fmla="*/ 388785 h 2726656"/>
                    <a:gd name="connsiteX30" fmla="*/ 29310 w 2964553"/>
                    <a:gd name="connsiteY30" fmla="*/ 288475 h 2726656"/>
                    <a:gd name="connsiteX0" fmla="*/ 29310 w 2964553"/>
                    <a:gd name="connsiteY0" fmla="*/ 288475 h 2726656"/>
                    <a:gd name="connsiteX1" fmla="*/ 120294 w 2964553"/>
                    <a:gd name="connsiteY1" fmla="*/ 237605 h 2726656"/>
                    <a:gd name="connsiteX2" fmla="*/ 2013068 w 2964553"/>
                    <a:gd name="connsiteY2" fmla="*/ 17029 h 2726656"/>
                    <a:gd name="connsiteX3" fmla="*/ 2665085 w 2964553"/>
                    <a:gd name="connsiteY3" fmla="*/ 560398 h 2726656"/>
                    <a:gd name="connsiteX4" fmla="*/ 2708752 w 2964553"/>
                    <a:gd name="connsiteY4" fmla="*/ 673791 h 2726656"/>
                    <a:gd name="connsiteX5" fmla="*/ 2816561 w 2964553"/>
                    <a:gd name="connsiteY5" fmla="*/ 1273381 h 2726656"/>
                    <a:gd name="connsiteX6" fmla="*/ 2841956 w 2964553"/>
                    <a:gd name="connsiteY6" fmla="*/ 1399252 h 2726656"/>
                    <a:gd name="connsiteX7" fmla="*/ 2800726 w 2964553"/>
                    <a:gd name="connsiteY7" fmla="*/ 1932682 h 2726656"/>
                    <a:gd name="connsiteX8" fmla="*/ 2801336 w 2964553"/>
                    <a:gd name="connsiteY8" fmla="*/ 2101522 h 2726656"/>
                    <a:gd name="connsiteX9" fmla="*/ 2381403 w 2964553"/>
                    <a:gd name="connsiteY9" fmla="*/ 2724715 h 2726656"/>
                    <a:gd name="connsiteX10" fmla="*/ 2284605 w 2964553"/>
                    <a:gd name="connsiteY10" fmla="*/ 2484312 h 2726656"/>
                    <a:gd name="connsiteX11" fmla="*/ 2431389 w 2964553"/>
                    <a:gd name="connsiteY11" fmla="*/ 2105222 h 2726656"/>
                    <a:gd name="connsiteX12" fmla="*/ 1962241 w 2964553"/>
                    <a:gd name="connsiteY12" fmla="*/ 2175609 h 2726656"/>
                    <a:gd name="connsiteX13" fmla="*/ 1806991 w 2964553"/>
                    <a:gd name="connsiteY13" fmla="*/ 2061604 h 2726656"/>
                    <a:gd name="connsiteX14" fmla="*/ 1920992 w 2964553"/>
                    <a:gd name="connsiteY14" fmla="*/ 1906351 h 2726656"/>
                    <a:gd name="connsiteX15" fmla="*/ 2523872 w 2964553"/>
                    <a:gd name="connsiteY15" fmla="*/ 1813990 h 2726656"/>
                    <a:gd name="connsiteX16" fmla="*/ 2553336 w 2964553"/>
                    <a:gd name="connsiteY16" fmla="*/ 1500709 h 2726656"/>
                    <a:gd name="connsiteX17" fmla="*/ 1916313 w 2964553"/>
                    <a:gd name="connsiteY17" fmla="*/ 1591407 h 2726656"/>
                    <a:gd name="connsiteX18" fmla="*/ 1761060 w 2964553"/>
                    <a:gd name="connsiteY18" fmla="*/ 1477405 h 2726656"/>
                    <a:gd name="connsiteX19" fmla="*/ 1875063 w 2964553"/>
                    <a:gd name="connsiteY19" fmla="*/ 1322154 h 2726656"/>
                    <a:gd name="connsiteX20" fmla="*/ 2543156 w 2964553"/>
                    <a:gd name="connsiteY20" fmla="*/ 1219800 h 2726656"/>
                    <a:gd name="connsiteX21" fmla="*/ 2516999 w 2964553"/>
                    <a:gd name="connsiteY21" fmla="*/ 873973 h 2726656"/>
                    <a:gd name="connsiteX22" fmla="*/ 2416719 w 2964553"/>
                    <a:gd name="connsiteY22" fmla="*/ 892020 h 2726656"/>
                    <a:gd name="connsiteX23" fmla="*/ 1752604 w 2964553"/>
                    <a:gd name="connsiteY23" fmla="*/ 1017628 h 2726656"/>
                    <a:gd name="connsiteX24" fmla="*/ 1593466 w 2964553"/>
                    <a:gd name="connsiteY24" fmla="*/ 909115 h 2726656"/>
                    <a:gd name="connsiteX25" fmla="*/ 1701982 w 2964553"/>
                    <a:gd name="connsiteY25" fmla="*/ 749976 h 2726656"/>
                    <a:gd name="connsiteX26" fmla="*/ 2327163 w 2964553"/>
                    <a:gd name="connsiteY26" fmla="*/ 631822 h 2726656"/>
                    <a:gd name="connsiteX27" fmla="*/ 2191457 w 2964553"/>
                    <a:gd name="connsiteY27" fmla="*/ 268204 h 2726656"/>
                    <a:gd name="connsiteX28" fmla="*/ 152123 w 2964553"/>
                    <a:gd name="connsiteY28" fmla="*/ 508135 h 2726656"/>
                    <a:gd name="connsiteX29" fmla="*/ 945 w 2964553"/>
                    <a:gd name="connsiteY29" fmla="*/ 388785 h 2726656"/>
                    <a:gd name="connsiteX30" fmla="*/ 29310 w 2964553"/>
                    <a:gd name="connsiteY30" fmla="*/ 288475 h 2726656"/>
                    <a:gd name="connsiteX0" fmla="*/ 33034 w 2968277"/>
                    <a:gd name="connsiteY0" fmla="*/ 288475 h 2726656"/>
                    <a:gd name="connsiteX1" fmla="*/ 270409 w 2968277"/>
                    <a:gd name="connsiteY1" fmla="*/ 220859 h 2726656"/>
                    <a:gd name="connsiteX2" fmla="*/ 2016792 w 2968277"/>
                    <a:gd name="connsiteY2" fmla="*/ 17029 h 2726656"/>
                    <a:gd name="connsiteX3" fmla="*/ 2668809 w 2968277"/>
                    <a:gd name="connsiteY3" fmla="*/ 560398 h 2726656"/>
                    <a:gd name="connsiteX4" fmla="*/ 2712476 w 2968277"/>
                    <a:gd name="connsiteY4" fmla="*/ 673791 h 2726656"/>
                    <a:gd name="connsiteX5" fmla="*/ 2820285 w 2968277"/>
                    <a:gd name="connsiteY5" fmla="*/ 1273381 h 2726656"/>
                    <a:gd name="connsiteX6" fmla="*/ 2845680 w 2968277"/>
                    <a:gd name="connsiteY6" fmla="*/ 1399252 h 2726656"/>
                    <a:gd name="connsiteX7" fmla="*/ 2804450 w 2968277"/>
                    <a:gd name="connsiteY7" fmla="*/ 1932682 h 2726656"/>
                    <a:gd name="connsiteX8" fmla="*/ 2805060 w 2968277"/>
                    <a:gd name="connsiteY8" fmla="*/ 2101522 h 2726656"/>
                    <a:gd name="connsiteX9" fmla="*/ 2385127 w 2968277"/>
                    <a:gd name="connsiteY9" fmla="*/ 2724715 h 2726656"/>
                    <a:gd name="connsiteX10" fmla="*/ 2288329 w 2968277"/>
                    <a:gd name="connsiteY10" fmla="*/ 2484312 h 2726656"/>
                    <a:gd name="connsiteX11" fmla="*/ 2435113 w 2968277"/>
                    <a:gd name="connsiteY11" fmla="*/ 2105222 h 2726656"/>
                    <a:gd name="connsiteX12" fmla="*/ 1965965 w 2968277"/>
                    <a:gd name="connsiteY12" fmla="*/ 2175609 h 2726656"/>
                    <a:gd name="connsiteX13" fmla="*/ 1810715 w 2968277"/>
                    <a:gd name="connsiteY13" fmla="*/ 2061604 h 2726656"/>
                    <a:gd name="connsiteX14" fmla="*/ 1924716 w 2968277"/>
                    <a:gd name="connsiteY14" fmla="*/ 1906351 h 2726656"/>
                    <a:gd name="connsiteX15" fmla="*/ 2527596 w 2968277"/>
                    <a:gd name="connsiteY15" fmla="*/ 1813990 h 2726656"/>
                    <a:gd name="connsiteX16" fmla="*/ 2557060 w 2968277"/>
                    <a:gd name="connsiteY16" fmla="*/ 1500709 h 2726656"/>
                    <a:gd name="connsiteX17" fmla="*/ 1920037 w 2968277"/>
                    <a:gd name="connsiteY17" fmla="*/ 1591407 h 2726656"/>
                    <a:gd name="connsiteX18" fmla="*/ 1764784 w 2968277"/>
                    <a:gd name="connsiteY18" fmla="*/ 1477405 h 2726656"/>
                    <a:gd name="connsiteX19" fmla="*/ 1878787 w 2968277"/>
                    <a:gd name="connsiteY19" fmla="*/ 1322154 h 2726656"/>
                    <a:gd name="connsiteX20" fmla="*/ 2546880 w 2968277"/>
                    <a:gd name="connsiteY20" fmla="*/ 1219800 h 2726656"/>
                    <a:gd name="connsiteX21" fmla="*/ 2520723 w 2968277"/>
                    <a:gd name="connsiteY21" fmla="*/ 873973 h 2726656"/>
                    <a:gd name="connsiteX22" fmla="*/ 2420443 w 2968277"/>
                    <a:gd name="connsiteY22" fmla="*/ 892020 h 2726656"/>
                    <a:gd name="connsiteX23" fmla="*/ 1756328 w 2968277"/>
                    <a:gd name="connsiteY23" fmla="*/ 1017628 h 2726656"/>
                    <a:gd name="connsiteX24" fmla="*/ 1597190 w 2968277"/>
                    <a:gd name="connsiteY24" fmla="*/ 909115 h 2726656"/>
                    <a:gd name="connsiteX25" fmla="*/ 1705706 w 2968277"/>
                    <a:gd name="connsiteY25" fmla="*/ 749976 h 2726656"/>
                    <a:gd name="connsiteX26" fmla="*/ 2330887 w 2968277"/>
                    <a:gd name="connsiteY26" fmla="*/ 631822 h 2726656"/>
                    <a:gd name="connsiteX27" fmla="*/ 2195181 w 2968277"/>
                    <a:gd name="connsiteY27" fmla="*/ 268204 h 2726656"/>
                    <a:gd name="connsiteX28" fmla="*/ 155847 w 2968277"/>
                    <a:gd name="connsiteY28" fmla="*/ 508135 h 2726656"/>
                    <a:gd name="connsiteX29" fmla="*/ 4669 w 2968277"/>
                    <a:gd name="connsiteY29" fmla="*/ 388785 h 2726656"/>
                    <a:gd name="connsiteX30" fmla="*/ 33034 w 2968277"/>
                    <a:gd name="connsiteY30" fmla="*/ 288475 h 2726656"/>
                    <a:gd name="connsiteX0" fmla="*/ 0 w 2963608"/>
                    <a:gd name="connsiteY0" fmla="*/ 388785 h 2726656"/>
                    <a:gd name="connsiteX1" fmla="*/ 265740 w 2963608"/>
                    <a:gd name="connsiteY1" fmla="*/ 220859 h 2726656"/>
                    <a:gd name="connsiteX2" fmla="*/ 2012123 w 2963608"/>
                    <a:gd name="connsiteY2" fmla="*/ 17029 h 2726656"/>
                    <a:gd name="connsiteX3" fmla="*/ 2664140 w 2963608"/>
                    <a:gd name="connsiteY3" fmla="*/ 560398 h 2726656"/>
                    <a:gd name="connsiteX4" fmla="*/ 2707807 w 2963608"/>
                    <a:gd name="connsiteY4" fmla="*/ 673791 h 2726656"/>
                    <a:gd name="connsiteX5" fmla="*/ 2815616 w 2963608"/>
                    <a:gd name="connsiteY5" fmla="*/ 1273381 h 2726656"/>
                    <a:gd name="connsiteX6" fmla="*/ 2841011 w 2963608"/>
                    <a:gd name="connsiteY6" fmla="*/ 1399252 h 2726656"/>
                    <a:gd name="connsiteX7" fmla="*/ 2799781 w 2963608"/>
                    <a:gd name="connsiteY7" fmla="*/ 1932682 h 2726656"/>
                    <a:gd name="connsiteX8" fmla="*/ 2800391 w 2963608"/>
                    <a:gd name="connsiteY8" fmla="*/ 2101522 h 2726656"/>
                    <a:gd name="connsiteX9" fmla="*/ 2380458 w 2963608"/>
                    <a:gd name="connsiteY9" fmla="*/ 2724715 h 2726656"/>
                    <a:gd name="connsiteX10" fmla="*/ 2283660 w 2963608"/>
                    <a:gd name="connsiteY10" fmla="*/ 2484312 h 2726656"/>
                    <a:gd name="connsiteX11" fmla="*/ 2430444 w 2963608"/>
                    <a:gd name="connsiteY11" fmla="*/ 2105222 h 2726656"/>
                    <a:gd name="connsiteX12" fmla="*/ 1961296 w 2963608"/>
                    <a:gd name="connsiteY12" fmla="*/ 2175609 h 2726656"/>
                    <a:gd name="connsiteX13" fmla="*/ 1806046 w 2963608"/>
                    <a:gd name="connsiteY13" fmla="*/ 2061604 h 2726656"/>
                    <a:gd name="connsiteX14" fmla="*/ 1920047 w 2963608"/>
                    <a:gd name="connsiteY14" fmla="*/ 1906351 h 2726656"/>
                    <a:gd name="connsiteX15" fmla="*/ 2522927 w 2963608"/>
                    <a:gd name="connsiteY15" fmla="*/ 1813990 h 2726656"/>
                    <a:gd name="connsiteX16" fmla="*/ 2552391 w 2963608"/>
                    <a:gd name="connsiteY16" fmla="*/ 1500709 h 2726656"/>
                    <a:gd name="connsiteX17" fmla="*/ 1915368 w 2963608"/>
                    <a:gd name="connsiteY17" fmla="*/ 1591407 h 2726656"/>
                    <a:gd name="connsiteX18" fmla="*/ 1760115 w 2963608"/>
                    <a:gd name="connsiteY18" fmla="*/ 1477405 h 2726656"/>
                    <a:gd name="connsiteX19" fmla="*/ 1874118 w 2963608"/>
                    <a:gd name="connsiteY19" fmla="*/ 1322154 h 2726656"/>
                    <a:gd name="connsiteX20" fmla="*/ 2542211 w 2963608"/>
                    <a:gd name="connsiteY20" fmla="*/ 1219800 h 2726656"/>
                    <a:gd name="connsiteX21" fmla="*/ 2516054 w 2963608"/>
                    <a:gd name="connsiteY21" fmla="*/ 873973 h 2726656"/>
                    <a:gd name="connsiteX22" fmla="*/ 2415774 w 2963608"/>
                    <a:gd name="connsiteY22" fmla="*/ 892020 h 2726656"/>
                    <a:gd name="connsiteX23" fmla="*/ 1751659 w 2963608"/>
                    <a:gd name="connsiteY23" fmla="*/ 1017628 h 2726656"/>
                    <a:gd name="connsiteX24" fmla="*/ 1592521 w 2963608"/>
                    <a:gd name="connsiteY24" fmla="*/ 909115 h 2726656"/>
                    <a:gd name="connsiteX25" fmla="*/ 1701037 w 2963608"/>
                    <a:gd name="connsiteY25" fmla="*/ 749976 h 2726656"/>
                    <a:gd name="connsiteX26" fmla="*/ 2326218 w 2963608"/>
                    <a:gd name="connsiteY26" fmla="*/ 631822 h 2726656"/>
                    <a:gd name="connsiteX27" fmla="*/ 2190512 w 2963608"/>
                    <a:gd name="connsiteY27" fmla="*/ 268204 h 2726656"/>
                    <a:gd name="connsiteX28" fmla="*/ 151178 w 2963608"/>
                    <a:gd name="connsiteY28" fmla="*/ 508135 h 2726656"/>
                    <a:gd name="connsiteX29" fmla="*/ 0 w 2963608"/>
                    <a:gd name="connsiteY29" fmla="*/ 388785 h 2726656"/>
                    <a:gd name="connsiteX0" fmla="*/ 187656 w 3000086"/>
                    <a:gd name="connsiteY0" fmla="*/ 508135 h 2726656"/>
                    <a:gd name="connsiteX1" fmla="*/ 302218 w 3000086"/>
                    <a:gd name="connsiteY1" fmla="*/ 220859 h 2726656"/>
                    <a:gd name="connsiteX2" fmla="*/ 2048601 w 3000086"/>
                    <a:gd name="connsiteY2" fmla="*/ 17029 h 2726656"/>
                    <a:gd name="connsiteX3" fmla="*/ 2700618 w 3000086"/>
                    <a:gd name="connsiteY3" fmla="*/ 560398 h 2726656"/>
                    <a:gd name="connsiteX4" fmla="*/ 2744285 w 3000086"/>
                    <a:gd name="connsiteY4" fmla="*/ 673791 h 2726656"/>
                    <a:gd name="connsiteX5" fmla="*/ 2852094 w 3000086"/>
                    <a:gd name="connsiteY5" fmla="*/ 1273381 h 2726656"/>
                    <a:gd name="connsiteX6" fmla="*/ 2877489 w 3000086"/>
                    <a:gd name="connsiteY6" fmla="*/ 1399252 h 2726656"/>
                    <a:gd name="connsiteX7" fmla="*/ 2836259 w 3000086"/>
                    <a:gd name="connsiteY7" fmla="*/ 1932682 h 2726656"/>
                    <a:gd name="connsiteX8" fmla="*/ 2836869 w 3000086"/>
                    <a:gd name="connsiteY8" fmla="*/ 2101522 h 2726656"/>
                    <a:gd name="connsiteX9" fmla="*/ 2416936 w 3000086"/>
                    <a:gd name="connsiteY9" fmla="*/ 2724715 h 2726656"/>
                    <a:gd name="connsiteX10" fmla="*/ 2320138 w 3000086"/>
                    <a:gd name="connsiteY10" fmla="*/ 2484312 h 2726656"/>
                    <a:gd name="connsiteX11" fmla="*/ 2466922 w 3000086"/>
                    <a:gd name="connsiteY11" fmla="*/ 2105222 h 2726656"/>
                    <a:gd name="connsiteX12" fmla="*/ 1997774 w 3000086"/>
                    <a:gd name="connsiteY12" fmla="*/ 2175609 h 2726656"/>
                    <a:gd name="connsiteX13" fmla="*/ 1842524 w 3000086"/>
                    <a:gd name="connsiteY13" fmla="*/ 2061604 h 2726656"/>
                    <a:gd name="connsiteX14" fmla="*/ 1956525 w 3000086"/>
                    <a:gd name="connsiteY14" fmla="*/ 1906351 h 2726656"/>
                    <a:gd name="connsiteX15" fmla="*/ 2559405 w 3000086"/>
                    <a:gd name="connsiteY15" fmla="*/ 1813990 h 2726656"/>
                    <a:gd name="connsiteX16" fmla="*/ 2588869 w 3000086"/>
                    <a:gd name="connsiteY16" fmla="*/ 1500709 h 2726656"/>
                    <a:gd name="connsiteX17" fmla="*/ 1951846 w 3000086"/>
                    <a:gd name="connsiteY17" fmla="*/ 1591407 h 2726656"/>
                    <a:gd name="connsiteX18" fmla="*/ 1796593 w 3000086"/>
                    <a:gd name="connsiteY18" fmla="*/ 1477405 h 2726656"/>
                    <a:gd name="connsiteX19" fmla="*/ 1910596 w 3000086"/>
                    <a:gd name="connsiteY19" fmla="*/ 1322154 h 2726656"/>
                    <a:gd name="connsiteX20" fmla="*/ 2578689 w 3000086"/>
                    <a:gd name="connsiteY20" fmla="*/ 1219800 h 2726656"/>
                    <a:gd name="connsiteX21" fmla="*/ 2552532 w 3000086"/>
                    <a:gd name="connsiteY21" fmla="*/ 873973 h 2726656"/>
                    <a:gd name="connsiteX22" fmla="*/ 2452252 w 3000086"/>
                    <a:gd name="connsiteY22" fmla="*/ 892020 h 2726656"/>
                    <a:gd name="connsiteX23" fmla="*/ 1788137 w 3000086"/>
                    <a:gd name="connsiteY23" fmla="*/ 1017628 h 2726656"/>
                    <a:gd name="connsiteX24" fmla="*/ 1628999 w 3000086"/>
                    <a:gd name="connsiteY24" fmla="*/ 909115 h 2726656"/>
                    <a:gd name="connsiteX25" fmla="*/ 1737515 w 3000086"/>
                    <a:gd name="connsiteY25" fmla="*/ 749976 h 2726656"/>
                    <a:gd name="connsiteX26" fmla="*/ 2362696 w 3000086"/>
                    <a:gd name="connsiteY26" fmla="*/ 631822 h 2726656"/>
                    <a:gd name="connsiteX27" fmla="*/ 2226990 w 3000086"/>
                    <a:gd name="connsiteY27" fmla="*/ 268204 h 2726656"/>
                    <a:gd name="connsiteX28" fmla="*/ 187656 w 3000086"/>
                    <a:gd name="connsiteY28" fmla="*/ 508135 h 2726656"/>
                    <a:gd name="connsiteX0" fmla="*/ 118134 w 2930564"/>
                    <a:gd name="connsiteY0" fmla="*/ 508135 h 2726656"/>
                    <a:gd name="connsiteX1" fmla="*/ 232696 w 2930564"/>
                    <a:gd name="connsiteY1" fmla="*/ 220859 h 2726656"/>
                    <a:gd name="connsiteX2" fmla="*/ 1979079 w 2930564"/>
                    <a:gd name="connsiteY2" fmla="*/ 17029 h 2726656"/>
                    <a:gd name="connsiteX3" fmla="*/ 2631096 w 2930564"/>
                    <a:gd name="connsiteY3" fmla="*/ 560398 h 2726656"/>
                    <a:gd name="connsiteX4" fmla="*/ 2674763 w 2930564"/>
                    <a:gd name="connsiteY4" fmla="*/ 673791 h 2726656"/>
                    <a:gd name="connsiteX5" fmla="*/ 2782572 w 2930564"/>
                    <a:gd name="connsiteY5" fmla="*/ 1273381 h 2726656"/>
                    <a:gd name="connsiteX6" fmla="*/ 2807967 w 2930564"/>
                    <a:gd name="connsiteY6" fmla="*/ 1399252 h 2726656"/>
                    <a:gd name="connsiteX7" fmla="*/ 2766737 w 2930564"/>
                    <a:gd name="connsiteY7" fmla="*/ 1932682 h 2726656"/>
                    <a:gd name="connsiteX8" fmla="*/ 2767347 w 2930564"/>
                    <a:gd name="connsiteY8" fmla="*/ 2101522 h 2726656"/>
                    <a:gd name="connsiteX9" fmla="*/ 2347414 w 2930564"/>
                    <a:gd name="connsiteY9" fmla="*/ 2724715 h 2726656"/>
                    <a:gd name="connsiteX10" fmla="*/ 2250616 w 2930564"/>
                    <a:gd name="connsiteY10" fmla="*/ 2484312 h 2726656"/>
                    <a:gd name="connsiteX11" fmla="*/ 2397400 w 2930564"/>
                    <a:gd name="connsiteY11" fmla="*/ 2105222 h 2726656"/>
                    <a:gd name="connsiteX12" fmla="*/ 1928252 w 2930564"/>
                    <a:gd name="connsiteY12" fmla="*/ 2175609 h 2726656"/>
                    <a:gd name="connsiteX13" fmla="*/ 1773002 w 2930564"/>
                    <a:gd name="connsiteY13" fmla="*/ 2061604 h 2726656"/>
                    <a:gd name="connsiteX14" fmla="*/ 1887003 w 2930564"/>
                    <a:gd name="connsiteY14" fmla="*/ 1906351 h 2726656"/>
                    <a:gd name="connsiteX15" fmla="*/ 2489883 w 2930564"/>
                    <a:gd name="connsiteY15" fmla="*/ 1813990 h 2726656"/>
                    <a:gd name="connsiteX16" fmla="*/ 2519347 w 2930564"/>
                    <a:gd name="connsiteY16" fmla="*/ 1500709 h 2726656"/>
                    <a:gd name="connsiteX17" fmla="*/ 1882324 w 2930564"/>
                    <a:gd name="connsiteY17" fmla="*/ 1591407 h 2726656"/>
                    <a:gd name="connsiteX18" fmla="*/ 1727071 w 2930564"/>
                    <a:gd name="connsiteY18" fmla="*/ 1477405 h 2726656"/>
                    <a:gd name="connsiteX19" fmla="*/ 1841074 w 2930564"/>
                    <a:gd name="connsiteY19" fmla="*/ 1322154 h 2726656"/>
                    <a:gd name="connsiteX20" fmla="*/ 2509167 w 2930564"/>
                    <a:gd name="connsiteY20" fmla="*/ 1219800 h 2726656"/>
                    <a:gd name="connsiteX21" fmla="*/ 2483010 w 2930564"/>
                    <a:gd name="connsiteY21" fmla="*/ 873973 h 2726656"/>
                    <a:gd name="connsiteX22" fmla="*/ 2382730 w 2930564"/>
                    <a:gd name="connsiteY22" fmla="*/ 892020 h 2726656"/>
                    <a:gd name="connsiteX23" fmla="*/ 1718615 w 2930564"/>
                    <a:gd name="connsiteY23" fmla="*/ 1017628 h 2726656"/>
                    <a:gd name="connsiteX24" fmla="*/ 1559477 w 2930564"/>
                    <a:gd name="connsiteY24" fmla="*/ 909115 h 2726656"/>
                    <a:gd name="connsiteX25" fmla="*/ 1667993 w 2930564"/>
                    <a:gd name="connsiteY25" fmla="*/ 749976 h 2726656"/>
                    <a:gd name="connsiteX26" fmla="*/ 2293174 w 2930564"/>
                    <a:gd name="connsiteY26" fmla="*/ 631822 h 2726656"/>
                    <a:gd name="connsiteX27" fmla="*/ 2157468 w 2930564"/>
                    <a:gd name="connsiteY27" fmla="*/ 268204 h 2726656"/>
                    <a:gd name="connsiteX28" fmla="*/ 118134 w 2930564"/>
                    <a:gd name="connsiteY28" fmla="*/ 508135 h 2726656"/>
                    <a:gd name="connsiteX0" fmla="*/ 62785 w 2875215"/>
                    <a:gd name="connsiteY0" fmla="*/ 508135 h 2726656"/>
                    <a:gd name="connsiteX1" fmla="*/ 177347 w 2875215"/>
                    <a:gd name="connsiteY1" fmla="*/ 220859 h 2726656"/>
                    <a:gd name="connsiteX2" fmla="*/ 1923730 w 2875215"/>
                    <a:gd name="connsiteY2" fmla="*/ 17029 h 2726656"/>
                    <a:gd name="connsiteX3" fmla="*/ 2575747 w 2875215"/>
                    <a:gd name="connsiteY3" fmla="*/ 560398 h 2726656"/>
                    <a:gd name="connsiteX4" fmla="*/ 2619414 w 2875215"/>
                    <a:gd name="connsiteY4" fmla="*/ 673791 h 2726656"/>
                    <a:gd name="connsiteX5" fmla="*/ 2727223 w 2875215"/>
                    <a:gd name="connsiteY5" fmla="*/ 1273381 h 2726656"/>
                    <a:gd name="connsiteX6" fmla="*/ 2752618 w 2875215"/>
                    <a:gd name="connsiteY6" fmla="*/ 1399252 h 2726656"/>
                    <a:gd name="connsiteX7" fmla="*/ 2711388 w 2875215"/>
                    <a:gd name="connsiteY7" fmla="*/ 1932682 h 2726656"/>
                    <a:gd name="connsiteX8" fmla="*/ 2711998 w 2875215"/>
                    <a:gd name="connsiteY8" fmla="*/ 2101522 h 2726656"/>
                    <a:gd name="connsiteX9" fmla="*/ 2292065 w 2875215"/>
                    <a:gd name="connsiteY9" fmla="*/ 2724715 h 2726656"/>
                    <a:gd name="connsiteX10" fmla="*/ 2195267 w 2875215"/>
                    <a:gd name="connsiteY10" fmla="*/ 2484312 h 2726656"/>
                    <a:gd name="connsiteX11" fmla="*/ 2342051 w 2875215"/>
                    <a:gd name="connsiteY11" fmla="*/ 2105222 h 2726656"/>
                    <a:gd name="connsiteX12" fmla="*/ 1872903 w 2875215"/>
                    <a:gd name="connsiteY12" fmla="*/ 2175609 h 2726656"/>
                    <a:gd name="connsiteX13" fmla="*/ 1717653 w 2875215"/>
                    <a:gd name="connsiteY13" fmla="*/ 2061604 h 2726656"/>
                    <a:gd name="connsiteX14" fmla="*/ 1831654 w 2875215"/>
                    <a:gd name="connsiteY14" fmla="*/ 1906351 h 2726656"/>
                    <a:gd name="connsiteX15" fmla="*/ 2434534 w 2875215"/>
                    <a:gd name="connsiteY15" fmla="*/ 1813990 h 2726656"/>
                    <a:gd name="connsiteX16" fmla="*/ 2463998 w 2875215"/>
                    <a:gd name="connsiteY16" fmla="*/ 1500709 h 2726656"/>
                    <a:gd name="connsiteX17" fmla="*/ 1826975 w 2875215"/>
                    <a:gd name="connsiteY17" fmla="*/ 1591407 h 2726656"/>
                    <a:gd name="connsiteX18" fmla="*/ 1671722 w 2875215"/>
                    <a:gd name="connsiteY18" fmla="*/ 1477405 h 2726656"/>
                    <a:gd name="connsiteX19" fmla="*/ 1785725 w 2875215"/>
                    <a:gd name="connsiteY19" fmla="*/ 1322154 h 2726656"/>
                    <a:gd name="connsiteX20" fmla="*/ 2453818 w 2875215"/>
                    <a:gd name="connsiteY20" fmla="*/ 1219800 h 2726656"/>
                    <a:gd name="connsiteX21" fmla="*/ 2427661 w 2875215"/>
                    <a:gd name="connsiteY21" fmla="*/ 873973 h 2726656"/>
                    <a:gd name="connsiteX22" fmla="*/ 2327381 w 2875215"/>
                    <a:gd name="connsiteY22" fmla="*/ 892020 h 2726656"/>
                    <a:gd name="connsiteX23" fmla="*/ 1663266 w 2875215"/>
                    <a:gd name="connsiteY23" fmla="*/ 1017628 h 2726656"/>
                    <a:gd name="connsiteX24" fmla="*/ 1504128 w 2875215"/>
                    <a:gd name="connsiteY24" fmla="*/ 909115 h 2726656"/>
                    <a:gd name="connsiteX25" fmla="*/ 1612644 w 2875215"/>
                    <a:gd name="connsiteY25" fmla="*/ 749976 h 2726656"/>
                    <a:gd name="connsiteX26" fmla="*/ 2237825 w 2875215"/>
                    <a:gd name="connsiteY26" fmla="*/ 631822 h 2726656"/>
                    <a:gd name="connsiteX27" fmla="*/ 2102119 w 2875215"/>
                    <a:gd name="connsiteY27" fmla="*/ 268204 h 2726656"/>
                    <a:gd name="connsiteX28" fmla="*/ 62785 w 2875215"/>
                    <a:gd name="connsiteY28" fmla="*/ 508135 h 2726656"/>
                    <a:gd name="connsiteX0" fmla="*/ 70686 w 2883116"/>
                    <a:gd name="connsiteY0" fmla="*/ 508135 h 2726656"/>
                    <a:gd name="connsiteX1" fmla="*/ 185248 w 2883116"/>
                    <a:gd name="connsiteY1" fmla="*/ 220859 h 2726656"/>
                    <a:gd name="connsiteX2" fmla="*/ 1931631 w 2883116"/>
                    <a:gd name="connsiteY2" fmla="*/ 17029 h 2726656"/>
                    <a:gd name="connsiteX3" fmla="*/ 2583648 w 2883116"/>
                    <a:gd name="connsiteY3" fmla="*/ 560398 h 2726656"/>
                    <a:gd name="connsiteX4" fmla="*/ 2627315 w 2883116"/>
                    <a:gd name="connsiteY4" fmla="*/ 673791 h 2726656"/>
                    <a:gd name="connsiteX5" fmla="*/ 2735124 w 2883116"/>
                    <a:gd name="connsiteY5" fmla="*/ 1273381 h 2726656"/>
                    <a:gd name="connsiteX6" fmla="*/ 2760519 w 2883116"/>
                    <a:gd name="connsiteY6" fmla="*/ 1399252 h 2726656"/>
                    <a:gd name="connsiteX7" fmla="*/ 2719289 w 2883116"/>
                    <a:gd name="connsiteY7" fmla="*/ 1932682 h 2726656"/>
                    <a:gd name="connsiteX8" fmla="*/ 2719899 w 2883116"/>
                    <a:gd name="connsiteY8" fmla="*/ 2101522 h 2726656"/>
                    <a:gd name="connsiteX9" fmla="*/ 2299966 w 2883116"/>
                    <a:gd name="connsiteY9" fmla="*/ 2724715 h 2726656"/>
                    <a:gd name="connsiteX10" fmla="*/ 2203168 w 2883116"/>
                    <a:gd name="connsiteY10" fmla="*/ 2484312 h 2726656"/>
                    <a:gd name="connsiteX11" fmla="*/ 2349952 w 2883116"/>
                    <a:gd name="connsiteY11" fmla="*/ 2105222 h 2726656"/>
                    <a:gd name="connsiteX12" fmla="*/ 1880804 w 2883116"/>
                    <a:gd name="connsiteY12" fmla="*/ 2175609 h 2726656"/>
                    <a:gd name="connsiteX13" fmla="*/ 1725554 w 2883116"/>
                    <a:gd name="connsiteY13" fmla="*/ 2061604 h 2726656"/>
                    <a:gd name="connsiteX14" fmla="*/ 1839555 w 2883116"/>
                    <a:gd name="connsiteY14" fmla="*/ 1906351 h 2726656"/>
                    <a:gd name="connsiteX15" fmla="*/ 2442435 w 2883116"/>
                    <a:gd name="connsiteY15" fmla="*/ 1813990 h 2726656"/>
                    <a:gd name="connsiteX16" fmla="*/ 2471899 w 2883116"/>
                    <a:gd name="connsiteY16" fmla="*/ 1500709 h 2726656"/>
                    <a:gd name="connsiteX17" fmla="*/ 1834876 w 2883116"/>
                    <a:gd name="connsiteY17" fmla="*/ 1591407 h 2726656"/>
                    <a:gd name="connsiteX18" fmla="*/ 1679623 w 2883116"/>
                    <a:gd name="connsiteY18" fmla="*/ 1477405 h 2726656"/>
                    <a:gd name="connsiteX19" fmla="*/ 1793626 w 2883116"/>
                    <a:gd name="connsiteY19" fmla="*/ 1322154 h 2726656"/>
                    <a:gd name="connsiteX20" fmla="*/ 2461719 w 2883116"/>
                    <a:gd name="connsiteY20" fmla="*/ 1219800 h 2726656"/>
                    <a:gd name="connsiteX21" fmla="*/ 2435562 w 2883116"/>
                    <a:gd name="connsiteY21" fmla="*/ 873973 h 2726656"/>
                    <a:gd name="connsiteX22" fmla="*/ 2335282 w 2883116"/>
                    <a:gd name="connsiteY22" fmla="*/ 892020 h 2726656"/>
                    <a:gd name="connsiteX23" fmla="*/ 1671167 w 2883116"/>
                    <a:gd name="connsiteY23" fmla="*/ 1017628 h 2726656"/>
                    <a:gd name="connsiteX24" fmla="*/ 1512029 w 2883116"/>
                    <a:gd name="connsiteY24" fmla="*/ 909115 h 2726656"/>
                    <a:gd name="connsiteX25" fmla="*/ 1620545 w 2883116"/>
                    <a:gd name="connsiteY25" fmla="*/ 749976 h 2726656"/>
                    <a:gd name="connsiteX26" fmla="*/ 2245726 w 2883116"/>
                    <a:gd name="connsiteY26" fmla="*/ 631822 h 2726656"/>
                    <a:gd name="connsiteX27" fmla="*/ 2110020 w 2883116"/>
                    <a:gd name="connsiteY27" fmla="*/ 268204 h 2726656"/>
                    <a:gd name="connsiteX28" fmla="*/ 70686 w 2883116"/>
                    <a:gd name="connsiteY28" fmla="*/ 508135 h 2726656"/>
                    <a:gd name="connsiteX0" fmla="*/ 70686 w 2883116"/>
                    <a:gd name="connsiteY0" fmla="*/ 508135 h 2726656"/>
                    <a:gd name="connsiteX1" fmla="*/ 185248 w 2883116"/>
                    <a:gd name="connsiteY1" fmla="*/ 220859 h 2726656"/>
                    <a:gd name="connsiteX2" fmla="*/ 1931631 w 2883116"/>
                    <a:gd name="connsiteY2" fmla="*/ 17029 h 2726656"/>
                    <a:gd name="connsiteX3" fmla="*/ 2583648 w 2883116"/>
                    <a:gd name="connsiteY3" fmla="*/ 560398 h 2726656"/>
                    <a:gd name="connsiteX4" fmla="*/ 2627315 w 2883116"/>
                    <a:gd name="connsiteY4" fmla="*/ 673791 h 2726656"/>
                    <a:gd name="connsiteX5" fmla="*/ 2735124 w 2883116"/>
                    <a:gd name="connsiteY5" fmla="*/ 1273381 h 2726656"/>
                    <a:gd name="connsiteX6" fmla="*/ 2760519 w 2883116"/>
                    <a:gd name="connsiteY6" fmla="*/ 1399252 h 2726656"/>
                    <a:gd name="connsiteX7" fmla="*/ 2719289 w 2883116"/>
                    <a:gd name="connsiteY7" fmla="*/ 1932682 h 2726656"/>
                    <a:gd name="connsiteX8" fmla="*/ 2719899 w 2883116"/>
                    <a:gd name="connsiteY8" fmla="*/ 2101522 h 2726656"/>
                    <a:gd name="connsiteX9" fmla="*/ 2299966 w 2883116"/>
                    <a:gd name="connsiteY9" fmla="*/ 2724715 h 2726656"/>
                    <a:gd name="connsiteX10" fmla="*/ 2203168 w 2883116"/>
                    <a:gd name="connsiteY10" fmla="*/ 2484312 h 2726656"/>
                    <a:gd name="connsiteX11" fmla="*/ 2349952 w 2883116"/>
                    <a:gd name="connsiteY11" fmla="*/ 2105222 h 2726656"/>
                    <a:gd name="connsiteX12" fmla="*/ 1880804 w 2883116"/>
                    <a:gd name="connsiteY12" fmla="*/ 2175609 h 2726656"/>
                    <a:gd name="connsiteX13" fmla="*/ 1725554 w 2883116"/>
                    <a:gd name="connsiteY13" fmla="*/ 2061604 h 2726656"/>
                    <a:gd name="connsiteX14" fmla="*/ 1839555 w 2883116"/>
                    <a:gd name="connsiteY14" fmla="*/ 1906351 h 2726656"/>
                    <a:gd name="connsiteX15" fmla="*/ 2442435 w 2883116"/>
                    <a:gd name="connsiteY15" fmla="*/ 1813990 h 2726656"/>
                    <a:gd name="connsiteX16" fmla="*/ 2471899 w 2883116"/>
                    <a:gd name="connsiteY16" fmla="*/ 1500709 h 2726656"/>
                    <a:gd name="connsiteX17" fmla="*/ 1834876 w 2883116"/>
                    <a:gd name="connsiteY17" fmla="*/ 1591407 h 2726656"/>
                    <a:gd name="connsiteX18" fmla="*/ 1679623 w 2883116"/>
                    <a:gd name="connsiteY18" fmla="*/ 1477405 h 2726656"/>
                    <a:gd name="connsiteX19" fmla="*/ 1793626 w 2883116"/>
                    <a:gd name="connsiteY19" fmla="*/ 1322154 h 2726656"/>
                    <a:gd name="connsiteX20" fmla="*/ 2461719 w 2883116"/>
                    <a:gd name="connsiteY20" fmla="*/ 1219800 h 2726656"/>
                    <a:gd name="connsiteX21" fmla="*/ 2435562 w 2883116"/>
                    <a:gd name="connsiteY21" fmla="*/ 873973 h 2726656"/>
                    <a:gd name="connsiteX22" fmla="*/ 2335282 w 2883116"/>
                    <a:gd name="connsiteY22" fmla="*/ 892020 h 2726656"/>
                    <a:gd name="connsiteX23" fmla="*/ 1671167 w 2883116"/>
                    <a:gd name="connsiteY23" fmla="*/ 1017628 h 2726656"/>
                    <a:gd name="connsiteX24" fmla="*/ 1512029 w 2883116"/>
                    <a:gd name="connsiteY24" fmla="*/ 909115 h 2726656"/>
                    <a:gd name="connsiteX25" fmla="*/ 1620545 w 2883116"/>
                    <a:gd name="connsiteY25" fmla="*/ 749976 h 2726656"/>
                    <a:gd name="connsiteX26" fmla="*/ 2245726 w 2883116"/>
                    <a:gd name="connsiteY26" fmla="*/ 631822 h 2726656"/>
                    <a:gd name="connsiteX27" fmla="*/ 2110020 w 2883116"/>
                    <a:gd name="connsiteY27" fmla="*/ 268204 h 2726656"/>
                    <a:gd name="connsiteX28" fmla="*/ 70686 w 2883116"/>
                    <a:gd name="connsiteY28" fmla="*/ 508135 h 2726656"/>
                    <a:gd name="connsiteX0" fmla="*/ 76887 w 2889317"/>
                    <a:gd name="connsiteY0" fmla="*/ 508135 h 2726656"/>
                    <a:gd name="connsiteX1" fmla="*/ 191449 w 2889317"/>
                    <a:gd name="connsiteY1" fmla="*/ 220859 h 2726656"/>
                    <a:gd name="connsiteX2" fmla="*/ 1937832 w 2889317"/>
                    <a:gd name="connsiteY2" fmla="*/ 17029 h 2726656"/>
                    <a:gd name="connsiteX3" fmla="*/ 2589849 w 2889317"/>
                    <a:gd name="connsiteY3" fmla="*/ 560398 h 2726656"/>
                    <a:gd name="connsiteX4" fmla="*/ 2633516 w 2889317"/>
                    <a:gd name="connsiteY4" fmla="*/ 673791 h 2726656"/>
                    <a:gd name="connsiteX5" fmla="*/ 2741325 w 2889317"/>
                    <a:gd name="connsiteY5" fmla="*/ 1273381 h 2726656"/>
                    <a:gd name="connsiteX6" fmla="*/ 2766720 w 2889317"/>
                    <a:gd name="connsiteY6" fmla="*/ 1399252 h 2726656"/>
                    <a:gd name="connsiteX7" fmla="*/ 2725490 w 2889317"/>
                    <a:gd name="connsiteY7" fmla="*/ 1932682 h 2726656"/>
                    <a:gd name="connsiteX8" fmla="*/ 2726100 w 2889317"/>
                    <a:gd name="connsiteY8" fmla="*/ 2101522 h 2726656"/>
                    <a:gd name="connsiteX9" fmla="*/ 2306167 w 2889317"/>
                    <a:gd name="connsiteY9" fmla="*/ 2724715 h 2726656"/>
                    <a:gd name="connsiteX10" fmla="*/ 2209369 w 2889317"/>
                    <a:gd name="connsiteY10" fmla="*/ 2484312 h 2726656"/>
                    <a:gd name="connsiteX11" fmla="*/ 2356153 w 2889317"/>
                    <a:gd name="connsiteY11" fmla="*/ 2105222 h 2726656"/>
                    <a:gd name="connsiteX12" fmla="*/ 1887005 w 2889317"/>
                    <a:gd name="connsiteY12" fmla="*/ 2175609 h 2726656"/>
                    <a:gd name="connsiteX13" fmla="*/ 1731755 w 2889317"/>
                    <a:gd name="connsiteY13" fmla="*/ 2061604 h 2726656"/>
                    <a:gd name="connsiteX14" fmla="*/ 1845756 w 2889317"/>
                    <a:gd name="connsiteY14" fmla="*/ 1906351 h 2726656"/>
                    <a:gd name="connsiteX15" fmla="*/ 2448636 w 2889317"/>
                    <a:gd name="connsiteY15" fmla="*/ 1813990 h 2726656"/>
                    <a:gd name="connsiteX16" fmla="*/ 2478100 w 2889317"/>
                    <a:gd name="connsiteY16" fmla="*/ 1500709 h 2726656"/>
                    <a:gd name="connsiteX17" fmla="*/ 1841077 w 2889317"/>
                    <a:gd name="connsiteY17" fmla="*/ 1591407 h 2726656"/>
                    <a:gd name="connsiteX18" fmla="*/ 1685824 w 2889317"/>
                    <a:gd name="connsiteY18" fmla="*/ 1477405 h 2726656"/>
                    <a:gd name="connsiteX19" fmla="*/ 1799827 w 2889317"/>
                    <a:gd name="connsiteY19" fmla="*/ 1322154 h 2726656"/>
                    <a:gd name="connsiteX20" fmla="*/ 2467920 w 2889317"/>
                    <a:gd name="connsiteY20" fmla="*/ 1219800 h 2726656"/>
                    <a:gd name="connsiteX21" fmla="*/ 2441763 w 2889317"/>
                    <a:gd name="connsiteY21" fmla="*/ 873973 h 2726656"/>
                    <a:gd name="connsiteX22" fmla="*/ 2341483 w 2889317"/>
                    <a:gd name="connsiteY22" fmla="*/ 892020 h 2726656"/>
                    <a:gd name="connsiteX23" fmla="*/ 1677368 w 2889317"/>
                    <a:gd name="connsiteY23" fmla="*/ 1017628 h 2726656"/>
                    <a:gd name="connsiteX24" fmla="*/ 1518230 w 2889317"/>
                    <a:gd name="connsiteY24" fmla="*/ 909115 h 2726656"/>
                    <a:gd name="connsiteX25" fmla="*/ 1626746 w 2889317"/>
                    <a:gd name="connsiteY25" fmla="*/ 749976 h 2726656"/>
                    <a:gd name="connsiteX26" fmla="*/ 2251927 w 2889317"/>
                    <a:gd name="connsiteY26" fmla="*/ 631822 h 2726656"/>
                    <a:gd name="connsiteX27" fmla="*/ 2116221 w 2889317"/>
                    <a:gd name="connsiteY27" fmla="*/ 268204 h 2726656"/>
                    <a:gd name="connsiteX28" fmla="*/ 76887 w 2889317"/>
                    <a:gd name="connsiteY28" fmla="*/ 508135 h 2726656"/>
                    <a:gd name="connsiteX0" fmla="*/ 77575 w 2890005"/>
                    <a:gd name="connsiteY0" fmla="*/ 508135 h 2726656"/>
                    <a:gd name="connsiteX1" fmla="*/ 192137 w 2890005"/>
                    <a:gd name="connsiteY1" fmla="*/ 220859 h 2726656"/>
                    <a:gd name="connsiteX2" fmla="*/ 1938520 w 2890005"/>
                    <a:gd name="connsiteY2" fmla="*/ 17029 h 2726656"/>
                    <a:gd name="connsiteX3" fmla="*/ 2590537 w 2890005"/>
                    <a:gd name="connsiteY3" fmla="*/ 560398 h 2726656"/>
                    <a:gd name="connsiteX4" fmla="*/ 2634204 w 2890005"/>
                    <a:gd name="connsiteY4" fmla="*/ 673791 h 2726656"/>
                    <a:gd name="connsiteX5" fmla="*/ 2742013 w 2890005"/>
                    <a:gd name="connsiteY5" fmla="*/ 1273381 h 2726656"/>
                    <a:gd name="connsiteX6" fmla="*/ 2767408 w 2890005"/>
                    <a:gd name="connsiteY6" fmla="*/ 1399252 h 2726656"/>
                    <a:gd name="connsiteX7" fmla="*/ 2726178 w 2890005"/>
                    <a:gd name="connsiteY7" fmla="*/ 1932682 h 2726656"/>
                    <a:gd name="connsiteX8" fmla="*/ 2726788 w 2890005"/>
                    <a:gd name="connsiteY8" fmla="*/ 2101522 h 2726656"/>
                    <a:gd name="connsiteX9" fmla="*/ 2306855 w 2890005"/>
                    <a:gd name="connsiteY9" fmla="*/ 2724715 h 2726656"/>
                    <a:gd name="connsiteX10" fmla="*/ 2210057 w 2890005"/>
                    <a:gd name="connsiteY10" fmla="*/ 2484312 h 2726656"/>
                    <a:gd name="connsiteX11" fmla="*/ 2356841 w 2890005"/>
                    <a:gd name="connsiteY11" fmla="*/ 2105222 h 2726656"/>
                    <a:gd name="connsiteX12" fmla="*/ 1887693 w 2890005"/>
                    <a:gd name="connsiteY12" fmla="*/ 2175609 h 2726656"/>
                    <a:gd name="connsiteX13" fmla="*/ 1732443 w 2890005"/>
                    <a:gd name="connsiteY13" fmla="*/ 2061604 h 2726656"/>
                    <a:gd name="connsiteX14" fmla="*/ 1846444 w 2890005"/>
                    <a:gd name="connsiteY14" fmla="*/ 1906351 h 2726656"/>
                    <a:gd name="connsiteX15" fmla="*/ 2449324 w 2890005"/>
                    <a:gd name="connsiteY15" fmla="*/ 1813990 h 2726656"/>
                    <a:gd name="connsiteX16" fmla="*/ 2478788 w 2890005"/>
                    <a:gd name="connsiteY16" fmla="*/ 1500709 h 2726656"/>
                    <a:gd name="connsiteX17" fmla="*/ 1841765 w 2890005"/>
                    <a:gd name="connsiteY17" fmla="*/ 1591407 h 2726656"/>
                    <a:gd name="connsiteX18" fmla="*/ 1686512 w 2890005"/>
                    <a:gd name="connsiteY18" fmla="*/ 1477405 h 2726656"/>
                    <a:gd name="connsiteX19" fmla="*/ 1800515 w 2890005"/>
                    <a:gd name="connsiteY19" fmla="*/ 1322154 h 2726656"/>
                    <a:gd name="connsiteX20" fmla="*/ 2468608 w 2890005"/>
                    <a:gd name="connsiteY20" fmla="*/ 1219800 h 2726656"/>
                    <a:gd name="connsiteX21" fmla="*/ 2442451 w 2890005"/>
                    <a:gd name="connsiteY21" fmla="*/ 873973 h 2726656"/>
                    <a:gd name="connsiteX22" fmla="*/ 2342171 w 2890005"/>
                    <a:gd name="connsiteY22" fmla="*/ 892020 h 2726656"/>
                    <a:gd name="connsiteX23" fmla="*/ 1678056 w 2890005"/>
                    <a:gd name="connsiteY23" fmla="*/ 1017628 h 2726656"/>
                    <a:gd name="connsiteX24" fmla="*/ 1518918 w 2890005"/>
                    <a:gd name="connsiteY24" fmla="*/ 909115 h 2726656"/>
                    <a:gd name="connsiteX25" fmla="*/ 1627434 w 2890005"/>
                    <a:gd name="connsiteY25" fmla="*/ 749976 h 2726656"/>
                    <a:gd name="connsiteX26" fmla="*/ 2252615 w 2890005"/>
                    <a:gd name="connsiteY26" fmla="*/ 631822 h 2726656"/>
                    <a:gd name="connsiteX27" fmla="*/ 2116909 w 2890005"/>
                    <a:gd name="connsiteY27" fmla="*/ 268204 h 2726656"/>
                    <a:gd name="connsiteX28" fmla="*/ 77575 w 2890005"/>
                    <a:gd name="connsiteY28" fmla="*/ 508135 h 2726656"/>
                    <a:gd name="connsiteX0" fmla="*/ 79674 w 2892104"/>
                    <a:gd name="connsiteY0" fmla="*/ 508135 h 2726656"/>
                    <a:gd name="connsiteX1" fmla="*/ 194236 w 2892104"/>
                    <a:gd name="connsiteY1" fmla="*/ 220859 h 2726656"/>
                    <a:gd name="connsiteX2" fmla="*/ 1940619 w 2892104"/>
                    <a:gd name="connsiteY2" fmla="*/ 17029 h 2726656"/>
                    <a:gd name="connsiteX3" fmla="*/ 2592636 w 2892104"/>
                    <a:gd name="connsiteY3" fmla="*/ 560398 h 2726656"/>
                    <a:gd name="connsiteX4" fmla="*/ 2636303 w 2892104"/>
                    <a:gd name="connsiteY4" fmla="*/ 673791 h 2726656"/>
                    <a:gd name="connsiteX5" fmla="*/ 2744112 w 2892104"/>
                    <a:gd name="connsiteY5" fmla="*/ 1273381 h 2726656"/>
                    <a:gd name="connsiteX6" fmla="*/ 2769507 w 2892104"/>
                    <a:gd name="connsiteY6" fmla="*/ 1399252 h 2726656"/>
                    <a:gd name="connsiteX7" fmla="*/ 2728277 w 2892104"/>
                    <a:gd name="connsiteY7" fmla="*/ 1932682 h 2726656"/>
                    <a:gd name="connsiteX8" fmla="*/ 2728887 w 2892104"/>
                    <a:gd name="connsiteY8" fmla="*/ 2101522 h 2726656"/>
                    <a:gd name="connsiteX9" fmla="*/ 2308954 w 2892104"/>
                    <a:gd name="connsiteY9" fmla="*/ 2724715 h 2726656"/>
                    <a:gd name="connsiteX10" fmla="*/ 2212156 w 2892104"/>
                    <a:gd name="connsiteY10" fmla="*/ 2484312 h 2726656"/>
                    <a:gd name="connsiteX11" fmla="*/ 2358940 w 2892104"/>
                    <a:gd name="connsiteY11" fmla="*/ 2105222 h 2726656"/>
                    <a:gd name="connsiteX12" fmla="*/ 1889792 w 2892104"/>
                    <a:gd name="connsiteY12" fmla="*/ 2175609 h 2726656"/>
                    <a:gd name="connsiteX13" fmla="*/ 1734542 w 2892104"/>
                    <a:gd name="connsiteY13" fmla="*/ 2061604 h 2726656"/>
                    <a:gd name="connsiteX14" fmla="*/ 1848543 w 2892104"/>
                    <a:gd name="connsiteY14" fmla="*/ 1906351 h 2726656"/>
                    <a:gd name="connsiteX15" fmla="*/ 2451423 w 2892104"/>
                    <a:gd name="connsiteY15" fmla="*/ 1813990 h 2726656"/>
                    <a:gd name="connsiteX16" fmla="*/ 2480887 w 2892104"/>
                    <a:gd name="connsiteY16" fmla="*/ 1500709 h 2726656"/>
                    <a:gd name="connsiteX17" fmla="*/ 1843864 w 2892104"/>
                    <a:gd name="connsiteY17" fmla="*/ 1591407 h 2726656"/>
                    <a:gd name="connsiteX18" fmla="*/ 1688611 w 2892104"/>
                    <a:gd name="connsiteY18" fmla="*/ 1477405 h 2726656"/>
                    <a:gd name="connsiteX19" fmla="*/ 1802614 w 2892104"/>
                    <a:gd name="connsiteY19" fmla="*/ 1322154 h 2726656"/>
                    <a:gd name="connsiteX20" fmla="*/ 2470707 w 2892104"/>
                    <a:gd name="connsiteY20" fmla="*/ 1219800 h 2726656"/>
                    <a:gd name="connsiteX21" fmla="*/ 2444550 w 2892104"/>
                    <a:gd name="connsiteY21" fmla="*/ 873973 h 2726656"/>
                    <a:gd name="connsiteX22" fmla="*/ 2344270 w 2892104"/>
                    <a:gd name="connsiteY22" fmla="*/ 892020 h 2726656"/>
                    <a:gd name="connsiteX23" fmla="*/ 1680155 w 2892104"/>
                    <a:gd name="connsiteY23" fmla="*/ 1017628 h 2726656"/>
                    <a:gd name="connsiteX24" fmla="*/ 1521017 w 2892104"/>
                    <a:gd name="connsiteY24" fmla="*/ 909115 h 2726656"/>
                    <a:gd name="connsiteX25" fmla="*/ 1629533 w 2892104"/>
                    <a:gd name="connsiteY25" fmla="*/ 749976 h 2726656"/>
                    <a:gd name="connsiteX26" fmla="*/ 2254714 w 2892104"/>
                    <a:gd name="connsiteY26" fmla="*/ 631822 h 2726656"/>
                    <a:gd name="connsiteX27" fmla="*/ 2119008 w 2892104"/>
                    <a:gd name="connsiteY27" fmla="*/ 268204 h 2726656"/>
                    <a:gd name="connsiteX28" fmla="*/ 79674 w 2892104"/>
                    <a:gd name="connsiteY28" fmla="*/ 508135 h 2726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892104" h="2726656">
                      <a:moveTo>
                        <a:pt x="79674" y="508135"/>
                      </a:moveTo>
                      <a:cubicBezTo>
                        <a:pt x="-144572" y="535083"/>
                        <a:pt x="173606" y="293606"/>
                        <a:pt x="194236" y="220859"/>
                      </a:cubicBezTo>
                      <a:lnTo>
                        <a:pt x="1940619" y="17029"/>
                      </a:lnTo>
                      <a:cubicBezTo>
                        <a:pt x="2422379" y="-85243"/>
                        <a:pt x="2668634" y="295600"/>
                        <a:pt x="2592636" y="560398"/>
                      </a:cubicBezTo>
                      <a:cubicBezTo>
                        <a:pt x="2563744" y="639831"/>
                        <a:pt x="2602455" y="669258"/>
                        <a:pt x="2636303" y="673791"/>
                      </a:cubicBezTo>
                      <a:cubicBezTo>
                        <a:pt x="2984037" y="830600"/>
                        <a:pt x="2933242" y="1155471"/>
                        <a:pt x="2744112" y="1273381"/>
                      </a:cubicBezTo>
                      <a:cubicBezTo>
                        <a:pt x="2733860" y="1292426"/>
                        <a:pt x="2701142" y="1337052"/>
                        <a:pt x="2769507" y="1399252"/>
                      </a:cubicBezTo>
                      <a:cubicBezTo>
                        <a:pt x="2872197" y="1459224"/>
                        <a:pt x="2959001" y="1699442"/>
                        <a:pt x="2728277" y="1932682"/>
                      </a:cubicBezTo>
                      <a:cubicBezTo>
                        <a:pt x="2610321" y="2036637"/>
                        <a:pt x="2716166" y="2078264"/>
                        <a:pt x="2728887" y="2101522"/>
                      </a:cubicBezTo>
                      <a:cubicBezTo>
                        <a:pt x="2834049" y="2594391"/>
                        <a:pt x="2348326" y="2746089"/>
                        <a:pt x="2308954" y="2724715"/>
                      </a:cubicBezTo>
                      <a:lnTo>
                        <a:pt x="2212156" y="2484312"/>
                      </a:lnTo>
                      <a:cubicBezTo>
                        <a:pt x="2635750" y="2414905"/>
                        <a:pt x="2465116" y="2091681"/>
                        <a:pt x="2358940" y="2105222"/>
                      </a:cubicBezTo>
                      <a:lnTo>
                        <a:pt x="1889792" y="2175609"/>
                      </a:lnTo>
                      <a:cubicBezTo>
                        <a:pt x="1815440" y="2186997"/>
                        <a:pt x="1745932" y="2135958"/>
                        <a:pt x="1734542" y="2061604"/>
                      </a:cubicBezTo>
                      <a:cubicBezTo>
                        <a:pt x="1723149" y="1987254"/>
                        <a:pt x="1774190" y="1917744"/>
                        <a:pt x="1848543" y="1906351"/>
                      </a:cubicBezTo>
                      <a:lnTo>
                        <a:pt x="2451423" y="1813990"/>
                      </a:lnTo>
                      <a:cubicBezTo>
                        <a:pt x="2730724" y="1724116"/>
                        <a:pt x="2557678" y="1459093"/>
                        <a:pt x="2480887" y="1500709"/>
                      </a:cubicBezTo>
                      <a:lnTo>
                        <a:pt x="1843864" y="1591407"/>
                      </a:lnTo>
                      <a:cubicBezTo>
                        <a:pt x="1769511" y="1602800"/>
                        <a:pt x="1700001" y="1551759"/>
                        <a:pt x="1688611" y="1477405"/>
                      </a:cubicBezTo>
                      <a:cubicBezTo>
                        <a:pt x="1677219" y="1403055"/>
                        <a:pt x="1728259" y="1333545"/>
                        <a:pt x="1802614" y="1322154"/>
                      </a:cubicBezTo>
                      <a:lnTo>
                        <a:pt x="2470707" y="1219800"/>
                      </a:lnTo>
                      <a:cubicBezTo>
                        <a:pt x="2733762" y="1116464"/>
                        <a:pt x="2564732" y="846521"/>
                        <a:pt x="2444550" y="873973"/>
                      </a:cubicBezTo>
                      <a:lnTo>
                        <a:pt x="2344270" y="892020"/>
                      </a:lnTo>
                      <a:lnTo>
                        <a:pt x="1680155" y="1017628"/>
                      </a:lnTo>
                      <a:cubicBezTo>
                        <a:pt x="1606245" y="1031608"/>
                        <a:pt x="1534997" y="983023"/>
                        <a:pt x="1521017" y="909115"/>
                      </a:cubicBezTo>
                      <a:cubicBezTo>
                        <a:pt x="1507039" y="835204"/>
                        <a:pt x="1555622" y="763957"/>
                        <a:pt x="1629533" y="749976"/>
                      </a:cubicBezTo>
                      <a:lnTo>
                        <a:pt x="2254714" y="631822"/>
                      </a:lnTo>
                      <a:cubicBezTo>
                        <a:pt x="2415188" y="580220"/>
                        <a:pt x="2385797" y="260074"/>
                        <a:pt x="2119008" y="268204"/>
                      </a:cubicBezTo>
                      <a:lnTo>
                        <a:pt x="79674" y="508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944"/>
                  <a:endParaRPr lang="en-US" sz="19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95E722E-B7C7-748B-12D9-D751BE0283AF}"/>
                </a:ext>
              </a:extLst>
            </p:cNvPr>
            <p:cNvGrpSpPr/>
            <p:nvPr/>
          </p:nvGrpSpPr>
          <p:grpSpPr>
            <a:xfrm>
              <a:off x="2906814" y="5029063"/>
              <a:ext cx="130981" cy="100157"/>
              <a:chOff x="5017" y="-343822"/>
              <a:chExt cx="4233167" cy="3398172"/>
            </a:xfrm>
            <a:solidFill>
              <a:schemeClr val="accent6"/>
            </a:solidFill>
          </p:grpSpPr>
          <p:sp>
            <p:nvSpPr>
              <p:cNvPr id="62" name="Freeform 82">
                <a:extLst>
                  <a:ext uri="{FF2B5EF4-FFF2-40B4-BE49-F238E27FC236}">
                    <a16:creationId xmlns:a16="http://schemas.microsoft.com/office/drawing/2014/main" id="{1662EB0C-59F9-1FD0-1E85-640A3AC483F8}"/>
                  </a:ext>
                </a:extLst>
              </p:cNvPr>
              <p:cNvSpPr/>
              <p:nvPr/>
            </p:nvSpPr>
            <p:spPr>
              <a:xfrm>
                <a:off x="2403884" y="547124"/>
                <a:ext cx="571500" cy="2507226"/>
              </a:xfrm>
              <a:custGeom>
                <a:avLst/>
                <a:gdLst>
                  <a:gd name="connsiteX0" fmla="*/ 571500 w 571500"/>
                  <a:gd name="connsiteY0" fmla="*/ 947777 h 2507226"/>
                  <a:gd name="connsiteX1" fmla="*/ 571500 w 571500"/>
                  <a:gd name="connsiteY1" fmla="*/ 1690656 h 2507226"/>
                  <a:gd name="connsiteX2" fmla="*/ 531672 w 571500"/>
                  <a:gd name="connsiteY2" fmla="*/ 1642384 h 2507226"/>
                  <a:gd name="connsiteX3" fmla="*/ 432958 w 571500"/>
                  <a:gd name="connsiteY3" fmla="*/ 1319216 h 2507226"/>
                  <a:gd name="connsiteX4" fmla="*/ 531672 w 571500"/>
                  <a:gd name="connsiteY4" fmla="*/ 996048 h 2507226"/>
                  <a:gd name="connsiteX5" fmla="*/ 571500 w 571500"/>
                  <a:gd name="connsiteY5" fmla="*/ 0 h 2507226"/>
                  <a:gd name="connsiteX6" fmla="*/ 571500 w 571500"/>
                  <a:gd name="connsiteY6" fmla="*/ 710367 h 2507226"/>
                  <a:gd name="connsiteX7" fmla="*/ 478689 w 571500"/>
                  <a:gd name="connsiteY7" fmla="*/ 786943 h 2507226"/>
                  <a:gd name="connsiteX8" fmla="*/ 258214 w 571500"/>
                  <a:gd name="connsiteY8" fmla="*/ 1319216 h 2507226"/>
                  <a:gd name="connsiteX9" fmla="*/ 478689 w 571500"/>
                  <a:gd name="connsiteY9" fmla="*/ 1851489 h 2507226"/>
                  <a:gd name="connsiteX10" fmla="*/ 571500 w 571500"/>
                  <a:gd name="connsiteY10" fmla="*/ 1928065 h 2507226"/>
                  <a:gd name="connsiteX11" fmla="*/ 571500 w 571500"/>
                  <a:gd name="connsiteY11" fmla="*/ 2507226 h 2507226"/>
                  <a:gd name="connsiteX12" fmla="*/ 0 w 571500"/>
                  <a:gd name="connsiteY12" fmla="*/ 2507226 h 2507226"/>
                  <a:gd name="connsiteX13" fmla="*/ 0 w 571500"/>
                  <a:gd name="connsiteY13" fmla="*/ 470973 h 2507226"/>
                  <a:gd name="connsiteX0" fmla="*/ 531672 w 571500"/>
                  <a:gd name="connsiteY0" fmla="*/ 996048 h 2507226"/>
                  <a:gd name="connsiteX1" fmla="*/ 571500 w 571500"/>
                  <a:gd name="connsiteY1" fmla="*/ 1690656 h 2507226"/>
                  <a:gd name="connsiteX2" fmla="*/ 531672 w 571500"/>
                  <a:gd name="connsiteY2" fmla="*/ 1642384 h 2507226"/>
                  <a:gd name="connsiteX3" fmla="*/ 432958 w 571500"/>
                  <a:gd name="connsiteY3" fmla="*/ 1319216 h 2507226"/>
                  <a:gd name="connsiteX4" fmla="*/ 531672 w 571500"/>
                  <a:gd name="connsiteY4" fmla="*/ 996048 h 2507226"/>
                  <a:gd name="connsiteX5" fmla="*/ 571500 w 571500"/>
                  <a:gd name="connsiteY5" fmla="*/ 0 h 2507226"/>
                  <a:gd name="connsiteX6" fmla="*/ 571500 w 571500"/>
                  <a:gd name="connsiteY6" fmla="*/ 710367 h 2507226"/>
                  <a:gd name="connsiteX7" fmla="*/ 478689 w 571500"/>
                  <a:gd name="connsiteY7" fmla="*/ 786943 h 2507226"/>
                  <a:gd name="connsiteX8" fmla="*/ 258214 w 571500"/>
                  <a:gd name="connsiteY8" fmla="*/ 1319216 h 2507226"/>
                  <a:gd name="connsiteX9" fmla="*/ 478689 w 571500"/>
                  <a:gd name="connsiteY9" fmla="*/ 1851489 h 2507226"/>
                  <a:gd name="connsiteX10" fmla="*/ 571500 w 571500"/>
                  <a:gd name="connsiteY10" fmla="*/ 1928065 h 2507226"/>
                  <a:gd name="connsiteX11" fmla="*/ 571500 w 571500"/>
                  <a:gd name="connsiteY11" fmla="*/ 2507226 h 2507226"/>
                  <a:gd name="connsiteX12" fmla="*/ 0 w 571500"/>
                  <a:gd name="connsiteY12" fmla="*/ 2507226 h 2507226"/>
                  <a:gd name="connsiteX13" fmla="*/ 0 w 571500"/>
                  <a:gd name="connsiteY13" fmla="*/ 470973 h 2507226"/>
                  <a:gd name="connsiteX14" fmla="*/ 571500 w 571500"/>
                  <a:gd name="connsiteY14" fmla="*/ 0 h 2507226"/>
                  <a:gd name="connsiteX0" fmla="*/ 432958 w 571500"/>
                  <a:gd name="connsiteY0" fmla="*/ 1319216 h 2507226"/>
                  <a:gd name="connsiteX1" fmla="*/ 571500 w 571500"/>
                  <a:gd name="connsiteY1" fmla="*/ 1690656 h 2507226"/>
                  <a:gd name="connsiteX2" fmla="*/ 531672 w 571500"/>
                  <a:gd name="connsiteY2" fmla="*/ 1642384 h 2507226"/>
                  <a:gd name="connsiteX3" fmla="*/ 432958 w 571500"/>
                  <a:gd name="connsiteY3" fmla="*/ 1319216 h 2507226"/>
                  <a:gd name="connsiteX4" fmla="*/ 571500 w 571500"/>
                  <a:gd name="connsiteY4" fmla="*/ 0 h 2507226"/>
                  <a:gd name="connsiteX5" fmla="*/ 571500 w 571500"/>
                  <a:gd name="connsiteY5" fmla="*/ 710367 h 2507226"/>
                  <a:gd name="connsiteX6" fmla="*/ 478689 w 571500"/>
                  <a:gd name="connsiteY6" fmla="*/ 786943 h 2507226"/>
                  <a:gd name="connsiteX7" fmla="*/ 258214 w 571500"/>
                  <a:gd name="connsiteY7" fmla="*/ 1319216 h 2507226"/>
                  <a:gd name="connsiteX8" fmla="*/ 478689 w 571500"/>
                  <a:gd name="connsiteY8" fmla="*/ 1851489 h 2507226"/>
                  <a:gd name="connsiteX9" fmla="*/ 571500 w 571500"/>
                  <a:gd name="connsiteY9" fmla="*/ 1928065 h 2507226"/>
                  <a:gd name="connsiteX10" fmla="*/ 571500 w 571500"/>
                  <a:gd name="connsiteY10" fmla="*/ 2507226 h 2507226"/>
                  <a:gd name="connsiteX11" fmla="*/ 0 w 571500"/>
                  <a:gd name="connsiteY11" fmla="*/ 2507226 h 2507226"/>
                  <a:gd name="connsiteX12" fmla="*/ 0 w 571500"/>
                  <a:gd name="connsiteY12" fmla="*/ 470973 h 2507226"/>
                  <a:gd name="connsiteX13" fmla="*/ 571500 w 571500"/>
                  <a:gd name="connsiteY13" fmla="*/ 0 h 2507226"/>
                  <a:gd name="connsiteX0" fmla="*/ 531672 w 571500"/>
                  <a:gd name="connsiteY0" fmla="*/ 1642384 h 2507226"/>
                  <a:gd name="connsiteX1" fmla="*/ 571500 w 571500"/>
                  <a:gd name="connsiteY1" fmla="*/ 1690656 h 2507226"/>
                  <a:gd name="connsiteX2" fmla="*/ 531672 w 571500"/>
                  <a:gd name="connsiteY2" fmla="*/ 1642384 h 2507226"/>
                  <a:gd name="connsiteX3" fmla="*/ 571500 w 571500"/>
                  <a:gd name="connsiteY3" fmla="*/ 0 h 2507226"/>
                  <a:gd name="connsiteX4" fmla="*/ 571500 w 571500"/>
                  <a:gd name="connsiteY4" fmla="*/ 710367 h 2507226"/>
                  <a:gd name="connsiteX5" fmla="*/ 478689 w 571500"/>
                  <a:gd name="connsiteY5" fmla="*/ 786943 h 2507226"/>
                  <a:gd name="connsiteX6" fmla="*/ 258214 w 571500"/>
                  <a:gd name="connsiteY6" fmla="*/ 1319216 h 2507226"/>
                  <a:gd name="connsiteX7" fmla="*/ 478689 w 571500"/>
                  <a:gd name="connsiteY7" fmla="*/ 1851489 h 2507226"/>
                  <a:gd name="connsiteX8" fmla="*/ 571500 w 571500"/>
                  <a:gd name="connsiteY8" fmla="*/ 1928065 h 2507226"/>
                  <a:gd name="connsiteX9" fmla="*/ 571500 w 571500"/>
                  <a:gd name="connsiteY9" fmla="*/ 2507226 h 2507226"/>
                  <a:gd name="connsiteX10" fmla="*/ 0 w 571500"/>
                  <a:gd name="connsiteY10" fmla="*/ 2507226 h 2507226"/>
                  <a:gd name="connsiteX11" fmla="*/ 0 w 571500"/>
                  <a:gd name="connsiteY11" fmla="*/ 470973 h 2507226"/>
                  <a:gd name="connsiteX12" fmla="*/ 571500 w 571500"/>
                  <a:gd name="connsiteY12" fmla="*/ 0 h 2507226"/>
                  <a:gd name="connsiteX0" fmla="*/ 571500 w 571500"/>
                  <a:gd name="connsiteY0" fmla="*/ 0 h 2507226"/>
                  <a:gd name="connsiteX1" fmla="*/ 571500 w 571500"/>
                  <a:gd name="connsiteY1" fmla="*/ 710367 h 2507226"/>
                  <a:gd name="connsiteX2" fmla="*/ 478689 w 571500"/>
                  <a:gd name="connsiteY2" fmla="*/ 786943 h 2507226"/>
                  <a:gd name="connsiteX3" fmla="*/ 258214 w 571500"/>
                  <a:gd name="connsiteY3" fmla="*/ 1319216 h 2507226"/>
                  <a:gd name="connsiteX4" fmla="*/ 478689 w 571500"/>
                  <a:gd name="connsiteY4" fmla="*/ 1851489 h 2507226"/>
                  <a:gd name="connsiteX5" fmla="*/ 571500 w 571500"/>
                  <a:gd name="connsiteY5" fmla="*/ 1928065 h 2507226"/>
                  <a:gd name="connsiteX6" fmla="*/ 571500 w 571500"/>
                  <a:gd name="connsiteY6" fmla="*/ 2507226 h 2507226"/>
                  <a:gd name="connsiteX7" fmla="*/ 0 w 571500"/>
                  <a:gd name="connsiteY7" fmla="*/ 2507226 h 2507226"/>
                  <a:gd name="connsiteX8" fmla="*/ 0 w 571500"/>
                  <a:gd name="connsiteY8" fmla="*/ 470973 h 2507226"/>
                  <a:gd name="connsiteX9" fmla="*/ 571500 w 571500"/>
                  <a:gd name="connsiteY9" fmla="*/ 0 h 2507226"/>
                  <a:gd name="connsiteX0" fmla="*/ 571500 w 571500"/>
                  <a:gd name="connsiteY0" fmla="*/ 0 h 2507226"/>
                  <a:gd name="connsiteX1" fmla="*/ 571500 w 571500"/>
                  <a:gd name="connsiteY1" fmla="*/ 710367 h 2507226"/>
                  <a:gd name="connsiteX2" fmla="*/ 478689 w 571500"/>
                  <a:gd name="connsiteY2" fmla="*/ 786943 h 2507226"/>
                  <a:gd name="connsiteX3" fmla="*/ 478689 w 571500"/>
                  <a:gd name="connsiteY3" fmla="*/ 1851489 h 2507226"/>
                  <a:gd name="connsiteX4" fmla="*/ 571500 w 571500"/>
                  <a:gd name="connsiteY4" fmla="*/ 1928065 h 2507226"/>
                  <a:gd name="connsiteX5" fmla="*/ 571500 w 571500"/>
                  <a:gd name="connsiteY5" fmla="*/ 2507226 h 2507226"/>
                  <a:gd name="connsiteX6" fmla="*/ 0 w 571500"/>
                  <a:gd name="connsiteY6" fmla="*/ 2507226 h 2507226"/>
                  <a:gd name="connsiteX7" fmla="*/ 0 w 571500"/>
                  <a:gd name="connsiteY7" fmla="*/ 470973 h 2507226"/>
                  <a:gd name="connsiteX8" fmla="*/ 571500 w 571500"/>
                  <a:gd name="connsiteY8" fmla="*/ 0 h 2507226"/>
                  <a:gd name="connsiteX0" fmla="*/ 571500 w 571500"/>
                  <a:gd name="connsiteY0" fmla="*/ 0 h 2507226"/>
                  <a:gd name="connsiteX1" fmla="*/ 571500 w 571500"/>
                  <a:gd name="connsiteY1" fmla="*/ 710367 h 2507226"/>
                  <a:gd name="connsiteX2" fmla="*/ 478689 w 571500"/>
                  <a:gd name="connsiteY2" fmla="*/ 1851489 h 2507226"/>
                  <a:gd name="connsiteX3" fmla="*/ 571500 w 571500"/>
                  <a:gd name="connsiteY3" fmla="*/ 1928065 h 2507226"/>
                  <a:gd name="connsiteX4" fmla="*/ 571500 w 571500"/>
                  <a:gd name="connsiteY4" fmla="*/ 2507226 h 2507226"/>
                  <a:gd name="connsiteX5" fmla="*/ 0 w 571500"/>
                  <a:gd name="connsiteY5" fmla="*/ 2507226 h 2507226"/>
                  <a:gd name="connsiteX6" fmla="*/ 0 w 571500"/>
                  <a:gd name="connsiteY6" fmla="*/ 470973 h 2507226"/>
                  <a:gd name="connsiteX7" fmla="*/ 571500 w 571500"/>
                  <a:gd name="connsiteY7" fmla="*/ 0 h 2507226"/>
                  <a:gd name="connsiteX0" fmla="*/ 571500 w 571500"/>
                  <a:gd name="connsiteY0" fmla="*/ 0 h 2507226"/>
                  <a:gd name="connsiteX1" fmla="*/ 571500 w 571500"/>
                  <a:gd name="connsiteY1" fmla="*/ 710367 h 2507226"/>
                  <a:gd name="connsiteX2" fmla="*/ 571500 w 571500"/>
                  <a:gd name="connsiteY2" fmla="*/ 1928065 h 2507226"/>
                  <a:gd name="connsiteX3" fmla="*/ 571500 w 571500"/>
                  <a:gd name="connsiteY3" fmla="*/ 2507226 h 2507226"/>
                  <a:gd name="connsiteX4" fmla="*/ 0 w 571500"/>
                  <a:gd name="connsiteY4" fmla="*/ 2507226 h 2507226"/>
                  <a:gd name="connsiteX5" fmla="*/ 0 w 571500"/>
                  <a:gd name="connsiteY5" fmla="*/ 470973 h 2507226"/>
                  <a:gd name="connsiteX6" fmla="*/ 571500 w 571500"/>
                  <a:gd name="connsiteY6" fmla="*/ 0 h 2507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0" h="2507226">
                    <a:moveTo>
                      <a:pt x="571500" y="0"/>
                    </a:moveTo>
                    <a:lnTo>
                      <a:pt x="571500" y="710367"/>
                    </a:lnTo>
                    <a:lnTo>
                      <a:pt x="571500" y="1928065"/>
                    </a:lnTo>
                    <a:lnTo>
                      <a:pt x="571500" y="2507226"/>
                    </a:lnTo>
                    <a:lnTo>
                      <a:pt x="0" y="2507226"/>
                    </a:lnTo>
                    <a:lnTo>
                      <a:pt x="0" y="470973"/>
                    </a:lnTo>
                    <a:lnTo>
                      <a:pt x="57150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44"/>
                <a:endParaRPr lang="en-US" sz="19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Freeform 83">
                <a:extLst>
                  <a:ext uri="{FF2B5EF4-FFF2-40B4-BE49-F238E27FC236}">
                    <a16:creationId xmlns:a16="http://schemas.microsoft.com/office/drawing/2014/main" id="{B74AC20E-2FAD-73AE-40FE-C0F8ABFDEB0F}"/>
                  </a:ext>
                </a:extLst>
              </p:cNvPr>
              <p:cNvSpPr/>
              <p:nvPr/>
            </p:nvSpPr>
            <p:spPr>
              <a:xfrm>
                <a:off x="1694272" y="747793"/>
                <a:ext cx="571500" cy="2306557"/>
              </a:xfrm>
              <a:custGeom>
                <a:avLst/>
                <a:gdLst>
                  <a:gd name="connsiteX0" fmla="*/ 0 w 571500"/>
                  <a:gd name="connsiteY0" fmla="*/ 1414543 h 3721100"/>
                  <a:gd name="connsiteX1" fmla="*/ 454027 w 571500"/>
                  <a:gd name="connsiteY1" fmla="*/ 1895475 h 3721100"/>
                  <a:gd name="connsiteX2" fmla="*/ 571500 w 571500"/>
                  <a:gd name="connsiteY2" fmla="*/ 1798665 h 3721100"/>
                  <a:gd name="connsiteX3" fmla="*/ 571500 w 571500"/>
                  <a:gd name="connsiteY3" fmla="*/ 3721100 h 3721100"/>
                  <a:gd name="connsiteX4" fmla="*/ 0 w 571500"/>
                  <a:gd name="connsiteY4" fmla="*/ 3721100 h 3721100"/>
                  <a:gd name="connsiteX5" fmla="*/ 0 w 571500"/>
                  <a:gd name="connsiteY5" fmla="*/ 0 h 3721100"/>
                  <a:gd name="connsiteX6" fmla="*/ 571500 w 571500"/>
                  <a:gd name="connsiteY6" fmla="*/ 0 h 3721100"/>
                  <a:gd name="connsiteX7" fmla="*/ 571500 w 571500"/>
                  <a:gd name="connsiteY7" fmla="*/ 1530598 h 3721100"/>
                  <a:gd name="connsiteX8" fmla="*/ 463552 w 571500"/>
                  <a:gd name="connsiteY8" fmla="*/ 1619250 h 3721100"/>
                  <a:gd name="connsiteX9" fmla="*/ 0 w 571500"/>
                  <a:gd name="connsiteY9" fmla="*/ 1126950 h 3721100"/>
                  <a:gd name="connsiteX0" fmla="*/ 0 w 571500"/>
                  <a:gd name="connsiteY0" fmla="*/ 1414543 h 3721100"/>
                  <a:gd name="connsiteX1" fmla="*/ 454027 w 571500"/>
                  <a:gd name="connsiteY1" fmla="*/ 1895475 h 3721100"/>
                  <a:gd name="connsiteX2" fmla="*/ 571500 w 571500"/>
                  <a:gd name="connsiteY2" fmla="*/ 1798665 h 3721100"/>
                  <a:gd name="connsiteX3" fmla="*/ 571500 w 571500"/>
                  <a:gd name="connsiteY3" fmla="*/ 3721100 h 3721100"/>
                  <a:gd name="connsiteX4" fmla="*/ 0 w 571500"/>
                  <a:gd name="connsiteY4" fmla="*/ 3721100 h 3721100"/>
                  <a:gd name="connsiteX5" fmla="*/ 0 w 571500"/>
                  <a:gd name="connsiteY5" fmla="*/ 1414543 h 3721100"/>
                  <a:gd name="connsiteX6" fmla="*/ 0 w 571500"/>
                  <a:gd name="connsiteY6" fmla="*/ 0 h 3721100"/>
                  <a:gd name="connsiteX7" fmla="*/ 571500 w 571500"/>
                  <a:gd name="connsiteY7" fmla="*/ 0 h 3721100"/>
                  <a:gd name="connsiteX8" fmla="*/ 463552 w 571500"/>
                  <a:gd name="connsiteY8" fmla="*/ 1619250 h 3721100"/>
                  <a:gd name="connsiteX9" fmla="*/ 0 w 571500"/>
                  <a:gd name="connsiteY9" fmla="*/ 1126950 h 3721100"/>
                  <a:gd name="connsiteX10" fmla="*/ 0 w 571500"/>
                  <a:gd name="connsiteY10" fmla="*/ 0 h 3721100"/>
                  <a:gd name="connsiteX0" fmla="*/ 0 w 571500"/>
                  <a:gd name="connsiteY0" fmla="*/ 1414543 h 3721100"/>
                  <a:gd name="connsiteX1" fmla="*/ 454027 w 571500"/>
                  <a:gd name="connsiteY1" fmla="*/ 1895475 h 3721100"/>
                  <a:gd name="connsiteX2" fmla="*/ 571500 w 571500"/>
                  <a:gd name="connsiteY2" fmla="*/ 1798665 h 3721100"/>
                  <a:gd name="connsiteX3" fmla="*/ 571500 w 571500"/>
                  <a:gd name="connsiteY3" fmla="*/ 3721100 h 3721100"/>
                  <a:gd name="connsiteX4" fmla="*/ 0 w 571500"/>
                  <a:gd name="connsiteY4" fmla="*/ 3721100 h 3721100"/>
                  <a:gd name="connsiteX5" fmla="*/ 0 w 571500"/>
                  <a:gd name="connsiteY5" fmla="*/ 1414543 h 3721100"/>
                  <a:gd name="connsiteX6" fmla="*/ 0 w 571500"/>
                  <a:gd name="connsiteY6" fmla="*/ 0 h 3721100"/>
                  <a:gd name="connsiteX7" fmla="*/ 571500 w 571500"/>
                  <a:gd name="connsiteY7" fmla="*/ 0 h 3721100"/>
                  <a:gd name="connsiteX8" fmla="*/ 0 w 571500"/>
                  <a:gd name="connsiteY8" fmla="*/ 1126950 h 3721100"/>
                  <a:gd name="connsiteX9" fmla="*/ 0 w 571500"/>
                  <a:gd name="connsiteY9" fmla="*/ 0 h 3721100"/>
                  <a:gd name="connsiteX0" fmla="*/ 0 w 571500"/>
                  <a:gd name="connsiteY0" fmla="*/ 1414543 h 3721100"/>
                  <a:gd name="connsiteX1" fmla="*/ 454027 w 571500"/>
                  <a:gd name="connsiteY1" fmla="*/ 1895475 h 3721100"/>
                  <a:gd name="connsiteX2" fmla="*/ 571500 w 571500"/>
                  <a:gd name="connsiteY2" fmla="*/ 1798665 h 3721100"/>
                  <a:gd name="connsiteX3" fmla="*/ 571500 w 571500"/>
                  <a:gd name="connsiteY3" fmla="*/ 3721100 h 3721100"/>
                  <a:gd name="connsiteX4" fmla="*/ 0 w 571500"/>
                  <a:gd name="connsiteY4" fmla="*/ 3721100 h 3721100"/>
                  <a:gd name="connsiteX5" fmla="*/ 0 w 571500"/>
                  <a:gd name="connsiteY5" fmla="*/ 1414543 h 3721100"/>
                  <a:gd name="connsiteX6" fmla="*/ 0 w 571500"/>
                  <a:gd name="connsiteY6" fmla="*/ 0 h 3721100"/>
                  <a:gd name="connsiteX7" fmla="*/ 571500 w 571500"/>
                  <a:gd name="connsiteY7" fmla="*/ 0 h 3721100"/>
                  <a:gd name="connsiteX8" fmla="*/ 0 w 571500"/>
                  <a:gd name="connsiteY8" fmla="*/ 0 h 3721100"/>
                  <a:gd name="connsiteX0" fmla="*/ 0 w 571500"/>
                  <a:gd name="connsiteY0" fmla="*/ 0 h 2306557"/>
                  <a:gd name="connsiteX1" fmla="*/ 454027 w 571500"/>
                  <a:gd name="connsiteY1" fmla="*/ 480932 h 2306557"/>
                  <a:gd name="connsiteX2" fmla="*/ 571500 w 571500"/>
                  <a:gd name="connsiteY2" fmla="*/ 384122 h 2306557"/>
                  <a:gd name="connsiteX3" fmla="*/ 571500 w 571500"/>
                  <a:gd name="connsiteY3" fmla="*/ 2306557 h 2306557"/>
                  <a:gd name="connsiteX4" fmla="*/ 0 w 571500"/>
                  <a:gd name="connsiteY4" fmla="*/ 2306557 h 2306557"/>
                  <a:gd name="connsiteX5" fmla="*/ 0 w 571500"/>
                  <a:gd name="connsiteY5" fmla="*/ 0 h 2306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0" h="2306557">
                    <a:moveTo>
                      <a:pt x="0" y="0"/>
                    </a:moveTo>
                    <a:lnTo>
                      <a:pt x="454027" y="480932"/>
                    </a:lnTo>
                    <a:lnTo>
                      <a:pt x="571500" y="384122"/>
                    </a:lnTo>
                    <a:lnTo>
                      <a:pt x="571500" y="2306557"/>
                    </a:lnTo>
                    <a:lnTo>
                      <a:pt x="0" y="230655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44"/>
                <a:endParaRPr lang="en-US" sz="19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4" name="Freeform 84">
                <a:extLst>
                  <a:ext uri="{FF2B5EF4-FFF2-40B4-BE49-F238E27FC236}">
                    <a16:creationId xmlns:a16="http://schemas.microsoft.com/office/drawing/2014/main" id="{EE252C04-77F0-1620-4F25-3AA3DC58E10F}"/>
                  </a:ext>
                </a:extLst>
              </p:cNvPr>
              <p:cNvSpPr/>
              <p:nvPr/>
            </p:nvSpPr>
            <p:spPr>
              <a:xfrm>
                <a:off x="984660" y="547687"/>
                <a:ext cx="571500" cy="2506663"/>
              </a:xfrm>
              <a:custGeom>
                <a:avLst/>
                <a:gdLst>
                  <a:gd name="connsiteX0" fmla="*/ 520701 w 571500"/>
                  <a:gd name="connsiteY0" fmla="*/ 1214437 h 3721100"/>
                  <a:gd name="connsiteX1" fmla="*/ 571500 w 571500"/>
                  <a:gd name="connsiteY1" fmla="*/ 1268247 h 3721100"/>
                  <a:gd name="connsiteX2" fmla="*/ 571500 w 571500"/>
                  <a:gd name="connsiteY2" fmla="*/ 3721100 h 3721100"/>
                  <a:gd name="connsiteX3" fmla="*/ 0 w 571500"/>
                  <a:gd name="connsiteY3" fmla="*/ 3721100 h 3721100"/>
                  <a:gd name="connsiteX4" fmla="*/ 0 w 571500"/>
                  <a:gd name="connsiteY4" fmla="*/ 1499867 h 3721100"/>
                  <a:gd name="connsiteX5" fmla="*/ 0 w 571500"/>
                  <a:gd name="connsiteY5" fmla="*/ 0 h 3721100"/>
                  <a:gd name="connsiteX6" fmla="*/ 571500 w 571500"/>
                  <a:gd name="connsiteY6" fmla="*/ 0 h 3721100"/>
                  <a:gd name="connsiteX7" fmla="*/ 571500 w 571500"/>
                  <a:gd name="connsiteY7" fmla="*/ 980272 h 3721100"/>
                  <a:gd name="connsiteX8" fmla="*/ 558802 w 571500"/>
                  <a:gd name="connsiteY8" fmla="*/ 966786 h 3721100"/>
                  <a:gd name="connsiteX9" fmla="*/ 0 w 571500"/>
                  <a:gd name="connsiteY9" fmla="*/ 1261779 h 3721100"/>
                  <a:gd name="connsiteX0" fmla="*/ 520701 w 571500"/>
                  <a:gd name="connsiteY0" fmla="*/ 1214437 h 3721100"/>
                  <a:gd name="connsiteX1" fmla="*/ 571500 w 571500"/>
                  <a:gd name="connsiteY1" fmla="*/ 1268247 h 3721100"/>
                  <a:gd name="connsiteX2" fmla="*/ 571500 w 571500"/>
                  <a:gd name="connsiteY2" fmla="*/ 3721100 h 3721100"/>
                  <a:gd name="connsiteX3" fmla="*/ 0 w 571500"/>
                  <a:gd name="connsiteY3" fmla="*/ 3721100 h 3721100"/>
                  <a:gd name="connsiteX4" fmla="*/ 0 w 571500"/>
                  <a:gd name="connsiteY4" fmla="*/ 1499867 h 3721100"/>
                  <a:gd name="connsiteX5" fmla="*/ 520701 w 571500"/>
                  <a:gd name="connsiteY5" fmla="*/ 1214437 h 3721100"/>
                  <a:gd name="connsiteX6" fmla="*/ 0 w 571500"/>
                  <a:gd name="connsiteY6" fmla="*/ 0 h 3721100"/>
                  <a:gd name="connsiteX7" fmla="*/ 571500 w 571500"/>
                  <a:gd name="connsiteY7" fmla="*/ 0 h 3721100"/>
                  <a:gd name="connsiteX8" fmla="*/ 571500 w 571500"/>
                  <a:gd name="connsiteY8" fmla="*/ 980272 h 3721100"/>
                  <a:gd name="connsiteX9" fmla="*/ 0 w 571500"/>
                  <a:gd name="connsiteY9" fmla="*/ 1261779 h 3721100"/>
                  <a:gd name="connsiteX10" fmla="*/ 0 w 571500"/>
                  <a:gd name="connsiteY10" fmla="*/ 0 h 3721100"/>
                  <a:gd name="connsiteX0" fmla="*/ 520701 w 571500"/>
                  <a:gd name="connsiteY0" fmla="*/ 1214437 h 3721100"/>
                  <a:gd name="connsiteX1" fmla="*/ 571500 w 571500"/>
                  <a:gd name="connsiteY1" fmla="*/ 1268247 h 3721100"/>
                  <a:gd name="connsiteX2" fmla="*/ 571500 w 571500"/>
                  <a:gd name="connsiteY2" fmla="*/ 3721100 h 3721100"/>
                  <a:gd name="connsiteX3" fmla="*/ 0 w 571500"/>
                  <a:gd name="connsiteY3" fmla="*/ 3721100 h 3721100"/>
                  <a:gd name="connsiteX4" fmla="*/ 0 w 571500"/>
                  <a:gd name="connsiteY4" fmla="*/ 1499867 h 3721100"/>
                  <a:gd name="connsiteX5" fmla="*/ 520701 w 571500"/>
                  <a:gd name="connsiteY5" fmla="*/ 1214437 h 3721100"/>
                  <a:gd name="connsiteX6" fmla="*/ 0 w 571500"/>
                  <a:gd name="connsiteY6" fmla="*/ 0 h 3721100"/>
                  <a:gd name="connsiteX7" fmla="*/ 571500 w 571500"/>
                  <a:gd name="connsiteY7" fmla="*/ 0 h 3721100"/>
                  <a:gd name="connsiteX8" fmla="*/ 0 w 571500"/>
                  <a:gd name="connsiteY8" fmla="*/ 1261779 h 3721100"/>
                  <a:gd name="connsiteX9" fmla="*/ 0 w 571500"/>
                  <a:gd name="connsiteY9" fmla="*/ 0 h 3721100"/>
                  <a:gd name="connsiteX0" fmla="*/ 520701 w 571500"/>
                  <a:gd name="connsiteY0" fmla="*/ 1214437 h 3721100"/>
                  <a:gd name="connsiteX1" fmla="*/ 571500 w 571500"/>
                  <a:gd name="connsiteY1" fmla="*/ 1268247 h 3721100"/>
                  <a:gd name="connsiteX2" fmla="*/ 571500 w 571500"/>
                  <a:gd name="connsiteY2" fmla="*/ 3721100 h 3721100"/>
                  <a:gd name="connsiteX3" fmla="*/ 0 w 571500"/>
                  <a:gd name="connsiteY3" fmla="*/ 3721100 h 3721100"/>
                  <a:gd name="connsiteX4" fmla="*/ 0 w 571500"/>
                  <a:gd name="connsiteY4" fmla="*/ 1499867 h 3721100"/>
                  <a:gd name="connsiteX5" fmla="*/ 520701 w 571500"/>
                  <a:gd name="connsiteY5" fmla="*/ 1214437 h 3721100"/>
                  <a:gd name="connsiteX6" fmla="*/ 0 w 571500"/>
                  <a:gd name="connsiteY6" fmla="*/ 0 h 3721100"/>
                  <a:gd name="connsiteX7" fmla="*/ 571500 w 571500"/>
                  <a:gd name="connsiteY7" fmla="*/ 0 h 3721100"/>
                  <a:gd name="connsiteX8" fmla="*/ 0 w 571500"/>
                  <a:gd name="connsiteY8" fmla="*/ 0 h 3721100"/>
                  <a:gd name="connsiteX0" fmla="*/ 520701 w 571500"/>
                  <a:gd name="connsiteY0" fmla="*/ 0 h 2506663"/>
                  <a:gd name="connsiteX1" fmla="*/ 571500 w 571500"/>
                  <a:gd name="connsiteY1" fmla="*/ 53810 h 2506663"/>
                  <a:gd name="connsiteX2" fmla="*/ 571500 w 571500"/>
                  <a:gd name="connsiteY2" fmla="*/ 2506663 h 2506663"/>
                  <a:gd name="connsiteX3" fmla="*/ 0 w 571500"/>
                  <a:gd name="connsiteY3" fmla="*/ 2506663 h 2506663"/>
                  <a:gd name="connsiteX4" fmla="*/ 0 w 571500"/>
                  <a:gd name="connsiteY4" fmla="*/ 285430 h 2506663"/>
                  <a:gd name="connsiteX5" fmla="*/ 520701 w 571500"/>
                  <a:gd name="connsiteY5" fmla="*/ 0 h 250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0" h="2506663">
                    <a:moveTo>
                      <a:pt x="520701" y="0"/>
                    </a:moveTo>
                    <a:lnTo>
                      <a:pt x="571500" y="53810"/>
                    </a:lnTo>
                    <a:lnTo>
                      <a:pt x="571500" y="2506663"/>
                    </a:lnTo>
                    <a:lnTo>
                      <a:pt x="0" y="2506663"/>
                    </a:lnTo>
                    <a:lnTo>
                      <a:pt x="0" y="285430"/>
                    </a:lnTo>
                    <a:lnTo>
                      <a:pt x="520701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44"/>
                <a:endParaRPr lang="en-US" sz="19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5" name="Freeform 85">
                <a:extLst>
                  <a:ext uri="{FF2B5EF4-FFF2-40B4-BE49-F238E27FC236}">
                    <a16:creationId xmlns:a16="http://schemas.microsoft.com/office/drawing/2014/main" id="{96743160-7C84-9EE9-F121-78422815E597}"/>
                  </a:ext>
                </a:extLst>
              </p:cNvPr>
              <p:cNvSpPr/>
              <p:nvPr/>
            </p:nvSpPr>
            <p:spPr>
              <a:xfrm>
                <a:off x="275048" y="908826"/>
                <a:ext cx="571500" cy="2145524"/>
              </a:xfrm>
              <a:custGeom>
                <a:avLst/>
                <a:gdLst>
                  <a:gd name="connsiteX0" fmla="*/ 571500 w 571500"/>
                  <a:gd name="connsiteY0" fmla="*/ 1575576 h 3721100"/>
                  <a:gd name="connsiteX1" fmla="*/ 571500 w 571500"/>
                  <a:gd name="connsiteY1" fmla="*/ 3721100 h 3721100"/>
                  <a:gd name="connsiteX2" fmla="*/ 0 w 571500"/>
                  <a:gd name="connsiteY2" fmla="*/ 3721100 h 3721100"/>
                  <a:gd name="connsiteX3" fmla="*/ 0 w 571500"/>
                  <a:gd name="connsiteY3" fmla="*/ 1888852 h 3721100"/>
                  <a:gd name="connsiteX4" fmla="*/ 0 w 571500"/>
                  <a:gd name="connsiteY4" fmla="*/ 0 h 3721100"/>
                  <a:gd name="connsiteX5" fmla="*/ 571500 w 571500"/>
                  <a:gd name="connsiteY5" fmla="*/ 0 h 3721100"/>
                  <a:gd name="connsiteX6" fmla="*/ 571500 w 571500"/>
                  <a:gd name="connsiteY6" fmla="*/ 1334688 h 3721100"/>
                  <a:gd name="connsiteX7" fmla="*/ 0 w 571500"/>
                  <a:gd name="connsiteY7" fmla="*/ 1636384 h 3721100"/>
                  <a:gd name="connsiteX0" fmla="*/ 571500 w 571500"/>
                  <a:gd name="connsiteY0" fmla="*/ 1575576 h 3721100"/>
                  <a:gd name="connsiteX1" fmla="*/ 571500 w 571500"/>
                  <a:gd name="connsiteY1" fmla="*/ 3721100 h 3721100"/>
                  <a:gd name="connsiteX2" fmla="*/ 0 w 571500"/>
                  <a:gd name="connsiteY2" fmla="*/ 3721100 h 3721100"/>
                  <a:gd name="connsiteX3" fmla="*/ 0 w 571500"/>
                  <a:gd name="connsiteY3" fmla="*/ 1888852 h 3721100"/>
                  <a:gd name="connsiteX4" fmla="*/ 571500 w 571500"/>
                  <a:gd name="connsiteY4" fmla="*/ 1575576 h 3721100"/>
                  <a:gd name="connsiteX5" fmla="*/ 0 w 571500"/>
                  <a:gd name="connsiteY5" fmla="*/ 0 h 3721100"/>
                  <a:gd name="connsiteX6" fmla="*/ 571500 w 571500"/>
                  <a:gd name="connsiteY6" fmla="*/ 0 h 3721100"/>
                  <a:gd name="connsiteX7" fmla="*/ 0 w 571500"/>
                  <a:gd name="connsiteY7" fmla="*/ 1636384 h 3721100"/>
                  <a:gd name="connsiteX8" fmla="*/ 0 w 571500"/>
                  <a:gd name="connsiteY8" fmla="*/ 0 h 3721100"/>
                  <a:gd name="connsiteX0" fmla="*/ 571500 w 571500"/>
                  <a:gd name="connsiteY0" fmla="*/ 1575576 h 3721100"/>
                  <a:gd name="connsiteX1" fmla="*/ 571500 w 571500"/>
                  <a:gd name="connsiteY1" fmla="*/ 3721100 h 3721100"/>
                  <a:gd name="connsiteX2" fmla="*/ 0 w 571500"/>
                  <a:gd name="connsiteY2" fmla="*/ 3721100 h 3721100"/>
                  <a:gd name="connsiteX3" fmla="*/ 0 w 571500"/>
                  <a:gd name="connsiteY3" fmla="*/ 1888852 h 3721100"/>
                  <a:gd name="connsiteX4" fmla="*/ 571500 w 571500"/>
                  <a:gd name="connsiteY4" fmla="*/ 1575576 h 3721100"/>
                  <a:gd name="connsiteX5" fmla="*/ 0 w 571500"/>
                  <a:gd name="connsiteY5" fmla="*/ 0 h 3721100"/>
                  <a:gd name="connsiteX6" fmla="*/ 0 w 571500"/>
                  <a:gd name="connsiteY6" fmla="*/ 1636384 h 3721100"/>
                  <a:gd name="connsiteX7" fmla="*/ 0 w 571500"/>
                  <a:gd name="connsiteY7" fmla="*/ 0 h 3721100"/>
                  <a:gd name="connsiteX0" fmla="*/ 571500 w 571500"/>
                  <a:gd name="connsiteY0" fmla="*/ 0 h 2145524"/>
                  <a:gd name="connsiteX1" fmla="*/ 571500 w 571500"/>
                  <a:gd name="connsiteY1" fmla="*/ 2145524 h 2145524"/>
                  <a:gd name="connsiteX2" fmla="*/ 0 w 571500"/>
                  <a:gd name="connsiteY2" fmla="*/ 2145524 h 2145524"/>
                  <a:gd name="connsiteX3" fmla="*/ 0 w 571500"/>
                  <a:gd name="connsiteY3" fmla="*/ 313276 h 2145524"/>
                  <a:gd name="connsiteX4" fmla="*/ 571500 w 571500"/>
                  <a:gd name="connsiteY4" fmla="*/ 0 h 2145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2145524">
                    <a:moveTo>
                      <a:pt x="571500" y="0"/>
                    </a:moveTo>
                    <a:lnTo>
                      <a:pt x="571500" y="2145524"/>
                    </a:lnTo>
                    <a:lnTo>
                      <a:pt x="0" y="2145524"/>
                    </a:lnTo>
                    <a:lnTo>
                      <a:pt x="0" y="313276"/>
                    </a:lnTo>
                    <a:lnTo>
                      <a:pt x="57150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44"/>
                <a:endParaRPr lang="en-US" sz="19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7" name="Freeform 86">
                <a:extLst>
                  <a:ext uri="{FF2B5EF4-FFF2-40B4-BE49-F238E27FC236}">
                    <a16:creationId xmlns:a16="http://schemas.microsoft.com/office/drawing/2014/main" id="{4045BD3D-9915-941C-236A-21E6C35BF593}"/>
                  </a:ext>
                </a:extLst>
              </p:cNvPr>
              <p:cNvSpPr/>
              <p:nvPr/>
            </p:nvSpPr>
            <p:spPr>
              <a:xfrm rot="3260448">
                <a:off x="1432227" y="-1771032"/>
                <a:ext cx="1378747" cy="4233167"/>
              </a:xfrm>
              <a:custGeom>
                <a:avLst/>
                <a:gdLst>
                  <a:gd name="connsiteX0" fmla="*/ 1086586 w 1378747"/>
                  <a:gd name="connsiteY0" fmla="*/ 0 h 4233167"/>
                  <a:gd name="connsiteX1" fmla="*/ 1378747 w 1378747"/>
                  <a:gd name="connsiteY1" fmla="*/ 457200 h 4233167"/>
                  <a:gd name="connsiteX2" fmla="*/ 1186686 w 1378747"/>
                  <a:gd name="connsiteY2" fmla="*/ 457200 h 4233167"/>
                  <a:gd name="connsiteX3" fmla="*/ 1326267 w 1378747"/>
                  <a:gd name="connsiteY3" fmla="*/ 2540691 h 4233167"/>
                  <a:gd name="connsiteX4" fmla="*/ 398116 w 1378747"/>
                  <a:gd name="connsiteY4" fmla="*/ 2666058 h 4233167"/>
                  <a:gd name="connsiteX5" fmla="*/ 207665 w 1378747"/>
                  <a:gd name="connsiteY5" fmla="*/ 4233167 h 4233167"/>
                  <a:gd name="connsiteX6" fmla="*/ 0 w 1378747"/>
                  <a:gd name="connsiteY6" fmla="*/ 4084168 h 4233167"/>
                  <a:gd name="connsiteX7" fmla="*/ 219111 w 1378747"/>
                  <a:gd name="connsiteY7" fmla="*/ 2490730 h 4233167"/>
                  <a:gd name="connsiteX8" fmla="*/ 1107387 w 1378747"/>
                  <a:gd name="connsiteY8" fmla="*/ 2371923 h 4233167"/>
                  <a:gd name="connsiteX9" fmla="*/ 982392 w 1378747"/>
                  <a:gd name="connsiteY9" fmla="*/ 457200 h 4233167"/>
                  <a:gd name="connsiteX10" fmla="*/ 794425 w 1378747"/>
                  <a:gd name="connsiteY10" fmla="*/ 457200 h 4233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78747" h="4233167">
                    <a:moveTo>
                      <a:pt x="1086586" y="0"/>
                    </a:moveTo>
                    <a:lnTo>
                      <a:pt x="1378747" y="457200"/>
                    </a:lnTo>
                    <a:lnTo>
                      <a:pt x="1186686" y="457200"/>
                    </a:lnTo>
                    <a:lnTo>
                      <a:pt x="1326267" y="2540691"/>
                    </a:lnTo>
                    <a:lnTo>
                      <a:pt x="398116" y="2666058"/>
                    </a:lnTo>
                    <a:lnTo>
                      <a:pt x="207665" y="4233167"/>
                    </a:lnTo>
                    <a:lnTo>
                      <a:pt x="0" y="4084168"/>
                    </a:lnTo>
                    <a:lnTo>
                      <a:pt x="219111" y="2490730"/>
                    </a:lnTo>
                    <a:lnTo>
                      <a:pt x="1107387" y="2371923"/>
                    </a:lnTo>
                    <a:lnTo>
                      <a:pt x="982392" y="457200"/>
                    </a:lnTo>
                    <a:lnTo>
                      <a:pt x="794425" y="45720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44"/>
                <a:endParaRPr lang="en-US" sz="19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8" name="Freeform 87">
                <a:extLst>
                  <a:ext uri="{FF2B5EF4-FFF2-40B4-BE49-F238E27FC236}">
                    <a16:creationId xmlns:a16="http://schemas.microsoft.com/office/drawing/2014/main" id="{8B82D750-73B2-A651-2CDE-8B918B705C2F}"/>
                  </a:ext>
                </a:extLst>
              </p:cNvPr>
              <p:cNvSpPr/>
              <p:nvPr/>
            </p:nvSpPr>
            <p:spPr>
              <a:xfrm>
                <a:off x="3110076" y="-41276"/>
                <a:ext cx="571500" cy="3095626"/>
              </a:xfrm>
              <a:custGeom>
                <a:avLst/>
                <a:gdLst>
                  <a:gd name="connsiteX0" fmla="*/ 571500 w 571500"/>
                  <a:gd name="connsiteY0" fmla="*/ 947777 h 2507226"/>
                  <a:gd name="connsiteX1" fmla="*/ 571500 w 571500"/>
                  <a:gd name="connsiteY1" fmla="*/ 1690656 h 2507226"/>
                  <a:gd name="connsiteX2" fmla="*/ 531672 w 571500"/>
                  <a:gd name="connsiteY2" fmla="*/ 1642384 h 2507226"/>
                  <a:gd name="connsiteX3" fmla="*/ 432958 w 571500"/>
                  <a:gd name="connsiteY3" fmla="*/ 1319216 h 2507226"/>
                  <a:gd name="connsiteX4" fmla="*/ 531672 w 571500"/>
                  <a:gd name="connsiteY4" fmla="*/ 996048 h 2507226"/>
                  <a:gd name="connsiteX5" fmla="*/ 571500 w 571500"/>
                  <a:gd name="connsiteY5" fmla="*/ 0 h 2507226"/>
                  <a:gd name="connsiteX6" fmla="*/ 571500 w 571500"/>
                  <a:gd name="connsiteY6" fmla="*/ 710367 h 2507226"/>
                  <a:gd name="connsiteX7" fmla="*/ 478689 w 571500"/>
                  <a:gd name="connsiteY7" fmla="*/ 786943 h 2507226"/>
                  <a:gd name="connsiteX8" fmla="*/ 258214 w 571500"/>
                  <a:gd name="connsiteY8" fmla="*/ 1319216 h 2507226"/>
                  <a:gd name="connsiteX9" fmla="*/ 478689 w 571500"/>
                  <a:gd name="connsiteY9" fmla="*/ 1851489 h 2507226"/>
                  <a:gd name="connsiteX10" fmla="*/ 571500 w 571500"/>
                  <a:gd name="connsiteY10" fmla="*/ 1928065 h 2507226"/>
                  <a:gd name="connsiteX11" fmla="*/ 571500 w 571500"/>
                  <a:gd name="connsiteY11" fmla="*/ 2507226 h 2507226"/>
                  <a:gd name="connsiteX12" fmla="*/ 0 w 571500"/>
                  <a:gd name="connsiteY12" fmla="*/ 2507226 h 2507226"/>
                  <a:gd name="connsiteX13" fmla="*/ 0 w 571500"/>
                  <a:gd name="connsiteY13" fmla="*/ 470973 h 2507226"/>
                  <a:gd name="connsiteX0" fmla="*/ 531672 w 571500"/>
                  <a:gd name="connsiteY0" fmla="*/ 996048 h 2507226"/>
                  <a:gd name="connsiteX1" fmla="*/ 571500 w 571500"/>
                  <a:gd name="connsiteY1" fmla="*/ 1690656 h 2507226"/>
                  <a:gd name="connsiteX2" fmla="*/ 531672 w 571500"/>
                  <a:gd name="connsiteY2" fmla="*/ 1642384 h 2507226"/>
                  <a:gd name="connsiteX3" fmla="*/ 432958 w 571500"/>
                  <a:gd name="connsiteY3" fmla="*/ 1319216 h 2507226"/>
                  <a:gd name="connsiteX4" fmla="*/ 531672 w 571500"/>
                  <a:gd name="connsiteY4" fmla="*/ 996048 h 2507226"/>
                  <a:gd name="connsiteX5" fmla="*/ 571500 w 571500"/>
                  <a:gd name="connsiteY5" fmla="*/ 0 h 2507226"/>
                  <a:gd name="connsiteX6" fmla="*/ 571500 w 571500"/>
                  <a:gd name="connsiteY6" fmla="*/ 710367 h 2507226"/>
                  <a:gd name="connsiteX7" fmla="*/ 478689 w 571500"/>
                  <a:gd name="connsiteY7" fmla="*/ 786943 h 2507226"/>
                  <a:gd name="connsiteX8" fmla="*/ 258214 w 571500"/>
                  <a:gd name="connsiteY8" fmla="*/ 1319216 h 2507226"/>
                  <a:gd name="connsiteX9" fmla="*/ 478689 w 571500"/>
                  <a:gd name="connsiteY9" fmla="*/ 1851489 h 2507226"/>
                  <a:gd name="connsiteX10" fmla="*/ 571500 w 571500"/>
                  <a:gd name="connsiteY10" fmla="*/ 1928065 h 2507226"/>
                  <a:gd name="connsiteX11" fmla="*/ 571500 w 571500"/>
                  <a:gd name="connsiteY11" fmla="*/ 2507226 h 2507226"/>
                  <a:gd name="connsiteX12" fmla="*/ 0 w 571500"/>
                  <a:gd name="connsiteY12" fmla="*/ 2507226 h 2507226"/>
                  <a:gd name="connsiteX13" fmla="*/ 0 w 571500"/>
                  <a:gd name="connsiteY13" fmla="*/ 470973 h 2507226"/>
                  <a:gd name="connsiteX14" fmla="*/ 571500 w 571500"/>
                  <a:gd name="connsiteY14" fmla="*/ 0 h 2507226"/>
                  <a:gd name="connsiteX0" fmla="*/ 432958 w 571500"/>
                  <a:gd name="connsiteY0" fmla="*/ 1319216 h 2507226"/>
                  <a:gd name="connsiteX1" fmla="*/ 571500 w 571500"/>
                  <a:gd name="connsiteY1" fmla="*/ 1690656 h 2507226"/>
                  <a:gd name="connsiteX2" fmla="*/ 531672 w 571500"/>
                  <a:gd name="connsiteY2" fmla="*/ 1642384 h 2507226"/>
                  <a:gd name="connsiteX3" fmla="*/ 432958 w 571500"/>
                  <a:gd name="connsiteY3" fmla="*/ 1319216 h 2507226"/>
                  <a:gd name="connsiteX4" fmla="*/ 571500 w 571500"/>
                  <a:gd name="connsiteY4" fmla="*/ 0 h 2507226"/>
                  <a:gd name="connsiteX5" fmla="*/ 571500 w 571500"/>
                  <a:gd name="connsiteY5" fmla="*/ 710367 h 2507226"/>
                  <a:gd name="connsiteX6" fmla="*/ 478689 w 571500"/>
                  <a:gd name="connsiteY6" fmla="*/ 786943 h 2507226"/>
                  <a:gd name="connsiteX7" fmla="*/ 258214 w 571500"/>
                  <a:gd name="connsiteY7" fmla="*/ 1319216 h 2507226"/>
                  <a:gd name="connsiteX8" fmla="*/ 478689 w 571500"/>
                  <a:gd name="connsiteY8" fmla="*/ 1851489 h 2507226"/>
                  <a:gd name="connsiteX9" fmla="*/ 571500 w 571500"/>
                  <a:gd name="connsiteY9" fmla="*/ 1928065 h 2507226"/>
                  <a:gd name="connsiteX10" fmla="*/ 571500 w 571500"/>
                  <a:gd name="connsiteY10" fmla="*/ 2507226 h 2507226"/>
                  <a:gd name="connsiteX11" fmla="*/ 0 w 571500"/>
                  <a:gd name="connsiteY11" fmla="*/ 2507226 h 2507226"/>
                  <a:gd name="connsiteX12" fmla="*/ 0 w 571500"/>
                  <a:gd name="connsiteY12" fmla="*/ 470973 h 2507226"/>
                  <a:gd name="connsiteX13" fmla="*/ 571500 w 571500"/>
                  <a:gd name="connsiteY13" fmla="*/ 0 h 2507226"/>
                  <a:gd name="connsiteX0" fmla="*/ 531672 w 571500"/>
                  <a:gd name="connsiteY0" fmla="*/ 1642384 h 2507226"/>
                  <a:gd name="connsiteX1" fmla="*/ 571500 w 571500"/>
                  <a:gd name="connsiteY1" fmla="*/ 1690656 h 2507226"/>
                  <a:gd name="connsiteX2" fmla="*/ 531672 w 571500"/>
                  <a:gd name="connsiteY2" fmla="*/ 1642384 h 2507226"/>
                  <a:gd name="connsiteX3" fmla="*/ 571500 w 571500"/>
                  <a:gd name="connsiteY3" fmla="*/ 0 h 2507226"/>
                  <a:gd name="connsiteX4" fmla="*/ 571500 w 571500"/>
                  <a:gd name="connsiteY4" fmla="*/ 710367 h 2507226"/>
                  <a:gd name="connsiteX5" fmla="*/ 478689 w 571500"/>
                  <a:gd name="connsiteY5" fmla="*/ 786943 h 2507226"/>
                  <a:gd name="connsiteX6" fmla="*/ 258214 w 571500"/>
                  <a:gd name="connsiteY6" fmla="*/ 1319216 h 2507226"/>
                  <a:gd name="connsiteX7" fmla="*/ 478689 w 571500"/>
                  <a:gd name="connsiteY7" fmla="*/ 1851489 h 2507226"/>
                  <a:gd name="connsiteX8" fmla="*/ 571500 w 571500"/>
                  <a:gd name="connsiteY8" fmla="*/ 1928065 h 2507226"/>
                  <a:gd name="connsiteX9" fmla="*/ 571500 w 571500"/>
                  <a:gd name="connsiteY9" fmla="*/ 2507226 h 2507226"/>
                  <a:gd name="connsiteX10" fmla="*/ 0 w 571500"/>
                  <a:gd name="connsiteY10" fmla="*/ 2507226 h 2507226"/>
                  <a:gd name="connsiteX11" fmla="*/ 0 w 571500"/>
                  <a:gd name="connsiteY11" fmla="*/ 470973 h 2507226"/>
                  <a:gd name="connsiteX12" fmla="*/ 571500 w 571500"/>
                  <a:gd name="connsiteY12" fmla="*/ 0 h 2507226"/>
                  <a:gd name="connsiteX0" fmla="*/ 571500 w 571500"/>
                  <a:gd name="connsiteY0" fmla="*/ 0 h 2507226"/>
                  <a:gd name="connsiteX1" fmla="*/ 571500 w 571500"/>
                  <a:gd name="connsiteY1" fmla="*/ 710367 h 2507226"/>
                  <a:gd name="connsiteX2" fmla="*/ 478689 w 571500"/>
                  <a:gd name="connsiteY2" fmla="*/ 786943 h 2507226"/>
                  <a:gd name="connsiteX3" fmla="*/ 258214 w 571500"/>
                  <a:gd name="connsiteY3" fmla="*/ 1319216 h 2507226"/>
                  <a:gd name="connsiteX4" fmla="*/ 478689 w 571500"/>
                  <a:gd name="connsiteY4" fmla="*/ 1851489 h 2507226"/>
                  <a:gd name="connsiteX5" fmla="*/ 571500 w 571500"/>
                  <a:gd name="connsiteY5" fmla="*/ 1928065 h 2507226"/>
                  <a:gd name="connsiteX6" fmla="*/ 571500 w 571500"/>
                  <a:gd name="connsiteY6" fmla="*/ 2507226 h 2507226"/>
                  <a:gd name="connsiteX7" fmla="*/ 0 w 571500"/>
                  <a:gd name="connsiteY7" fmla="*/ 2507226 h 2507226"/>
                  <a:gd name="connsiteX8" fmla="*/ 0 w 571500"/>
                  <a:gd name="connsiteY8" fmla="*/ 470973 h 2507226"/>
                  <a:gd name="connsiteX9" fmla="*/ 571500 w 571500"/>
                  <a:gd name="connsiteY9" fmla="*/ 0 h 2507226"/>
                  <a:gd name="connsiteX0" fmla="*/ 571500 w 571500"/>
                  <a:gd name="connsiteY0" fmla="*/ 0 h 2507226"/>
                  <a:gd name="connsiteX1" fmla="*/ 571500 w 571500"/>
                  <a:gd name="connsiteY1" fmla="*/ 710367 h 2507226"/>
                  <a:gd name="connsiteX2" fmla="*/ 478689 w 571500"/>
                  <a:gd name="connsiteY2" fmla="*/ 786943 h 2507226"/>
                  <a:gd name="connsiteX3" fmla="*/ 478689 w 571500"/>
                  <a:gd name="connsiteY3" fmla="*/ 1851489 h 2507226"/>
                  <a:gd name="connsiteX4" fmla="*/ 571500 w 571500"/>
                  <a:gd name="connsiteY4" fmla="*/ 1928065 h 2507226"/>
                  <a:gd name="connsiteX5" fmla="*/ 571500 w 571500"/>
                  <a:gd name="connsiteY5" fmla="*/ 2507226 h 2507226"/>
                  <a:gd name="connsiteX6" fmla="*/ 0 w 571500"/>
                  <a:gd name="connsiteY6" fmla="*/ 2507226 h 2507226"/>
                  <a:gd name="connsiteX7" fmla="*/ 0 w 571500"/>
                  <a:gd name="connsiteY7" fmla="*/ 470973 h 2507226"/>
                  <a:gd name="connsiteX8" fmla="*/ 571500 w 571500"/>
                  <a:gd name="connsiteY8" fmla="*/ 0 h 2507226"/>
                  <a:gd name="connsiteX0" fmla="*/ 571500 w 571500"/>
                  <a:gd name="connsiteY0" fmla="*/ 0 h 2507226"/>
                  <a:gd name="connsiteX1" fmla="*/ 571500 w 571500"/>
                  <a:gd name="connsiteY1" fmla="*/ 710367 h 2507226"/>
                  <a:gd name="connsiteX2" fmla="*/ 478689 w 571500"/>
                  <a:gd name="connsiteY2" fmla="*/ 1851489 h 2507226"/>
                  <a:gd name="connsiteX3" fmla="*/ 571500 w 571500"/>
                  <a:gd name="connsiteY3" fmla="*/ 1928065 h 2507226"/>
                  <a:gd name="connsiteX4" fmla="*/ 571500 w 571500"/>
                  <a:gd name="connsiteY4" fmla="*/ 2507226 h 2507226"/>
                  <a:gd name="connsiteX5" fmla="*/ 0 w 571500"/>
                  <a:gd name="connsiteY5" fmla="*/ 2507226 h 2507226"/>
                  <a:gd name="connsiteX6" fmla="*/ 0 w 571500"/>
                  <a:gd name="connsiteY6" fmla="*/ 470973 h 2507226"/>
                  <a:gd name="connsiteX7" fmla="*/ 571500 w 571500"/>
                  <a:gd name="connsiteY7" fmla="*/ 0 h 2507226"/>
                  <a:gd name="connsiteX0" fmla="*/ 571500 w 571500"/>
                  <a:gd name="connsiteY0" fmla="*/ 0 h 2507226"/>
                  <a:gd name="connsiteX1" fmla="*/ 571500 w 571500"/>
                  <a:gd name="connsiteY1" fmla="*/ 710367 h 2507226"/>
                  <a:gd name="connsiteX2" fmla="*/ 571500 w 571500"/>
                  <a:gd name="connsiteY2" fmla="*/ 1928065 h 2507226"/>
                  <a:gd name="connsiteX3" fmla="*/ 571500 w 571500"/>
                  <a:gd name="connsiteY3" fmla="*/ 2507226 h 2507226"/>
                  <a:gd name="connsiteX4" fmla="*/ 0 w 571500"/>
                  <a:gd name="connsiteY4" fmla="*/ 2507226 h 2507226"/>
                  <a:gd name="connsiteX5" fmla="*/ 0 w 571500"/>
                  <a:gd name="connsiteY5" fmla="*/ 470973 h 2507226"/>
                  <a:gd name="connsiteX6" fmla="*/ 571500 w 571500"/>
                  <a:gd name="connsiteY6" fmla="*/ 0 h 2507226"/>
                  <a:gd name="connsiteX0" fmla="*/ 571500 w 571500"/>
                  <a:gd name="connsiteY0" fmla="*/ 0 h 2507226"/>
                  <a:gd name="connsiteX1" fmla="*/ 571500 w 571500"/>
                  <a:gd name="connsiteY1" fmla="*/ 710367 h 2507226"/>
                  <a:gd name="connsiteX2" fmla="*/ 571500 w 571500"/>
                  <a:gd name="connsiteY2" fmla="*/ 1928065 h 2507226"/>
                  <a:gd name="connsiteX3" fmla="*/ 571500 w 571500"/>
                  <a:gd name="connsiteY3" fmla="*/ 2507226 h 2507226"/>
                  <a:gd name="connsiteX4" fmla="*/ 0 w 571500"/>
                  <a:gd name="connsiteY4" fmla="*/ 2507226 h 2507226"/>
                  <a:gd name="connsiteX5" fmla="*/ 0 w 571500"/>
                  <a:gd name="connsiteY5" fmla="*/ 442043 h 2507226"/>
                  <a:gd name="connsiteX6" fmla="*/ 571500 w 571500"/>
                  <a:gd name="connsiteY6" fmla="*/ 0 h 2507226"/>
                  <a:gd name="connsiteX0" fmla="*/ 571500 w 571500"/>
                  <a:gd name="connsiteY0" fmla="*/ 0 h 2507226"/>
                  <a:gd name="connsiteX1" fmla="*/ 571500 w 571500"/>
                  <a:gd name="connsiteY1" fmla="*/ 710367 h 2507226"/>
                  <a:gd name="connsiteX2" fmla="*/ 571500 w 571500"/>
                  <a:gd name="connsiteY2" fmla="*/ 1928065 h 2507226"/>
                  <a:gd name="connsiteX3" fmla="*/ 571500 w 571500"/>
                  <a:gd name="connsiteY3" fmla="*/ 2507226 h 2507226"/>
                  <a:gd name="connsiteX4" fmla="*/ 0 w 571500"/>
                  <a:gd name="connsiteY4" fmla="*/ 2507226 h 2507226"/>
                  <a:gd name="connsiteX5" fmla="*/ 0 w 571500"/>
                  <a:gd name="connsiteY5" fmla="*/ 428542 h 2507226"/>
                  <a:gd name="connsiteX6" fmla="*/ 571500 w 571500"/>
                  <a:gd name="connsiteY6" fmla="*/ 0 h 2507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0" h="2507226">
                    <a:moveTo>
                      <a:pt x="571500" y="0"/>
                    </a:moveTo>
                    <a:lnTo>
                      <a:pt x="571500" y="710367"/>
                    </a:lnTo>
                    <a:lnTo>
                      <a:pt x="571500" y="1928065"/>
                    </a:lnTo>
                    <a:lnTo>
                      <a:pt x="571500" y="2507226"/>
                    </a:lnTo>
                    <a:lnTo>
                      <a:pt x="0" y="2507226"/>
                    </a:lnTo>
                    <a:lnTo>
                      <a:pt x="0" y="428542"/>
                    </a:lnTo>
                    <a:lnTo>
                      <a:pt x="57150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44"/>
                <a:endParaRPr lang="en-US" sz="19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29" name="Shape 5342">
              <a:extLst>
                <a:ext uri="{FF2B5EF4-FFF2-40B4-BE49-F238E27FC236}">
                  <a16:creationId xmlns:a16="http://schemas.microsoft.com/office/drawing/2014/main" id="{FB451E80-C73E-7279-5347-03D8DD984FA4}"/>
                </a:ext>
              </a:extLst>
            </p:cNvPr>
            <p:cNvSpPr/>
            <p:nvPr/>
          </p:nvSpPr>
          <p:spPr>
            <a:xfrm>
              <a:off x="1868194" y="5310353"/>
              <a:ext cx="150834" cy="112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600" extrusionOk="0">
                  <a:moveTo>
                    <a:pt x="16875" y="17280"/>
                  </a:moveTo>
                  <a:cubicBezTo>
                    <a:pt x="16875" y="19872"/>
                    <a:pt x="15187" y="21600"/>
                    <a:pt x="13500" y="21600"/>
                  </a:cubicBezTo>
                  <a:cubicBezTo>
                    <a:pt x="3375" y="21600"/>
                    <a:pt x="3375" y="21600"/>
                    <a:pt x="3375" y="21600"/>
                  </a:cubicBezTo>
                  <a:cubicBezTo>
                    <a:pt x="1350" y="21600"/>
                    <a:pt x="0" y="19872"/>
                    <a:pt x="0" y="17280"/>
                  </a:cubicBezTo>
                  <a:cubicBezTo>
                    <a:pt x="0" y="4320"/>
                    <a:pt x="0" y="4320"/>
                    <a:pt x="0" y="4320"/>
                  </a:cubicBezTo>
                  <a:cubicBezTo>
                    <a:pt x="0" y="2160"/>
                    <a:pt x="1350" y="0"/>
                    <a:pt x="3375" y="0"/>
                  </a:cubicBezTo>
                  <a:cubicBezTo>
                    <a:pt x="13500" y="0"/>
                    <a:pt x="13500" y="0"/>
                    <a:pt x="13500" y="0"/>
                  </a:cubicBezTo>
                  <a:cubicBezTo>
                    <a:pt x="13837" y="0"/>
                    <a:pt x="14512" y="0"/>
                    <a:pt x="14850" y="432"/>
                  </a:cubicBezTo>
                  <a:cubicBezTo>
                    <a:pt x="14850" y="432"/>
                    <a:pt x="14850" y="432"/>
                    <a:pt x="15187" y="864"/>
                  </a:cubicBezTo>
                  <a:cubicBezTo>
                    <a:pt x="15187" y="864"/>
                    <a:pt x="15187" y="864"/>
                    <a:pt x="14850" y="1296"/>
                  </a:cubicBezTo>
                  <a:cubicBezTo>
                    <a:pt x="14175" y="1728"/>
                    <a:pt x="14175" y="1728"/>
                    <a:pt x="14175" y="1728"/>
                  </a:cubicBezTo>
                  <a:cubicBezTo>
                    <a:pt x="14175" y="2160"/>
                    <a:pt x="14175" y="2160"/>
                    <a:pt x="13837" y="2160"/>
                  </a:cubicBezTo>
                  <a:cubicBezTo>
                    <a:pt x="13837" y="2160"/>
                    <a:pt x="13500" y="1728"/>
                    <a:pt x="13500" y="1728"/>
                  </a:cubicBezTo>
                  <a:cubicBezTo>
                    <a:pt x="3375" y="1728"/>
                    <a:pt x="3375" y="1728"/>
                    <a:pt x="3375" y="1728"/>
                  </a:cubicBezTo>
                  <a:cubicBezTo>
                    <a:pt x="2363" y="1728"/>
                    <a:pt x="1350" y="3024"/>
                    <a:pt x="1350" y="4320"/>
                  </a:cubicBezTo>
                  <a:cubicBezTo>
                    <a:pt x="1350" y="17280"/>
                    <a:pt x="1350" y="17280"/>
                    <a:pt x="1350" y="17280"/>
                  </a:cubicBezTo>
                  <a:cubicBezTo>
                    <a:pt x="1350" y="18576"/>
                    <a:pt x="2363" y="19872"/>
                    <a:pt x="3375" y="19872"/>
                  </a:cubicBezTo>
                  <a:cubicBezTo>
                    <a:pt x="13500" y="19872"/>
                    <a:pt x="13500" y="19872"/>
                    <a:pt x="13500" y="19872"/>
                  </a:cubicBezTo>
                  <a:cubicBezTo>
                    <a:pt x="14512" y="19872"/>
                    <a:pt x="15187" y="18576"/>
                    <a:pt x="15187" y="17280"/>
                  </a:cubicBezTo>
                  <a:cubicBezTo>
                    <a:pt x="15187" y="15120"/>
                    <a:pt x="15187" y="15120"/>
                    <a:pt x="15187" y="15120"/>
                  </a:cubicBezTo>
                  <a:cubicBezTo>
                    <a:pt x="15187" y="15120"/>
                    <a:pt x="15525" y="15120"/>
                    <a:pt x="15525" y="15120"/>
                  </a:cubicBezTo>
                  <a:cubicBezTo>
                    <a:pt x="16200" y="13824"/>
                    <a:pt x="16200" y="13824"/>
                    <a:pt x="16200" y="13824"/>
                  </a:cubicBezTo>
                  <a:cubicBezTo>
                    <a:pt x="16200" y="13824"/>
                    <a:pt x="16537" y="13824"/>
                    <a:pt x="16537" y="13824"/>
                  </a:cubicBezTo>
                  <a:cubicBezTo>
                    <a:pt x="16875" y="13824"/>
                    <a:pt x="16875" y="14256"/>
                    <a:pt x="16875" y="14256"/>
                  </a:cubicBezTo>
                  <a:lnTo>
                    <a:pt x="16875" y="17280"/>
                  </a:lnTo>
                  <a:close/>
                  <a:moveTo>
                    <a:pt x="19237" y="7344"/>
                  </a:moveTo>
                  <a:cubicBezTo>
                    <a:pt x="11137" y="17712"/>
                    <a:pt x="11137" y="17712"/>
                    <a:pt x="11137" y="17712"/>
                  </a:cubicBezTo>
                  <a:cubicBezTo>
                    <a:pt x="7763" y="17712"/>
                    <a:pt x="7763" y="17712"/>
                    <a:pt x="7763" y="17712"/>
                  </a:cubicBezTo>
                  <a:cubicBezTo>
                    <a:pt x="7763" y="13392"/>
                    <a:pt x="7763" y="13392"/>
                    <a:pt x="7763" y="13392"/>
                  </a:cubicBezTo>
                  <a:cubicBezTo>
                    <a:pt x="15862" y="3024"/>
                    <a:pt x="15862" y="3024"/>
                    <a:pt x="15862" y="3024"/>
                  </a:cubicBezTo>
                  <a:lnTo>
                    <a:pt x="19237" y="7344"/>
                  </a:lnTo>
                  <a:close/>
                  <a:moveTo>
                    <a:pt x="12150" y="14256"/>
                  </a:moveTo>
                  <a:cubicBezTo>
                    <a:pt x="10125" y="12096"/>
                    <a:pt x="10125" y="12096"/>
                    <a:pt x="10125" y="12096"/>
                  </a:cubicBezTo>
                  <a:cubicBezTo>
                    <a:pt x="8775" y="13824"/>
                    <a:pt x="8775" y="13824"/>
                    <a:pt x="8775" y="13824"/>
                  </a:cubicBezTo>
                  <a:cubicBezTo>
                    <a:pt x="8775" y="14688"/>
                    <a:pt x="8775" y="14688"/>
                    <a:pt x="8775" y="14688"/>
                  </a:cubicBezTo>
                  <a:cubicBezTo>
                    <a:pt x="9788" y="14688"/>
                    <a:pt x="9788" y="14688"/>
                    <a:pt x="9788" y="14688"/>
                  </a:cubicBezTo>
                  <a:cubicBezTo>
                    <a:pt x="9788" y="16416"/>
                    <a:pt x="9788" y="16416"/>
                    <a:pt x="9788" y="16416"/>
                  </a:cubicBezTo>
                  <a:cubicBezTo>
                    <a:pt x="10463" y="16416"/>
                    <a:pt x="10463" y="16416"/>
                    <a:pt x="10463" y="16416"/>
                  </a:cubicBezTo>
                  <a:lnTo>
                    <a:pt x="12150" y="14256"/>
                  </a:lnTo>
                  <a:close/>
                  <a:moveTo>
                    <a:pt x="15525" y="5184"/>
                  </a:moveTo>
                  <a:cubicBezTo>
                    <a:pt x="11475" y="10368"/>
                    <a:pt x="11475" y="10368"/>
                    <a:pt x="11475" y="10368"/>
                  </a:cubicBezTo>
                  <a:cubicBezTo>
                    <a:pt x="11137" y="10800"/>
                    <a:pt x="11137" y="10800"/>
                    <a:pt x="11137" y="11232"/>
                  </a:cubicBezTo>
                  <a:cubicBezTo>
                    <a:pt x="11475" y="11232"/>
                    <a:pt x="11475" y="11232"/>
                    <a:pt x="11812" y="11232"/>
                  </a:cubicBezTo>
                  <a:cubicBezTo>
                    <a:pt x="15862" y="5616"/>
                    <a:pt x="15862" y="5616"/>
                    <a:pt x="15862" y="5616"/>
                  </a:cubicBezTo>
                  <a:cubicBezTo>
                    <a:pt x="15862" y="5616"/>
                    <a:pt x="15862" y="5184"/>
                    <a:pt x="15862" y="5184"/>
                  </a:cubicBezTo>
                  <a:cubicBezTo>
                    <a:pt x="15862" y="5184"/>
                    <a:pt x="15525" y="5184"/>
                    <a:pt x="15525" y="5184"/>
                  </a:cubicBezTo>
                  <a:close/>
                  <a:moveTo>
                    <a:pt x="19912" y="6480"/>
                  </a:moveTo>
                  <a:cubicBezTo>
                    <a:pt x="16537" y="1728"/>
                    <a:pt x="16537" y="1728"/>
                    <a:pt x="16537" y="1728"/>
                  </a:cubicBezTo>
                  <a:cubicBezTo>
                    <a:pt x="17550" y="432"/>
                    <a:pt x="17550" y="432"/>
                    <a:pt x="17550" y="432"/>
                  </a:cubicBezTo>
                  <a:cubicBezTo>
                    <a:pt x="17887" y="0"/>
                    <a:pt x="18900" y="0"/>
                    <a:pt x="19237" y="432"/>
                  </a:cubicBezTo>
                  <a:cubicBezTo>
                    <a:pt x="20925" y="3024"/>
                    <a:pt x="20925" y="3024"/>
                    <a:pt x="20925" y="3024"/>
                  </a:cubicBezTo>
                  <a:cubicBezTo>
                    <a:pt x="21600" y="3456"/>
                    <a:pt x="21600" y="4320"/>
                    <a:pt x="20925" y="4752"/>
                  </a:cubicBezTo>
                  <a:lnTo>
                    <a:pt x="19912" y="648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3" tIns="45713" rIns="45713" bIns="45713" numCol="1" anchor="t">
              <a:noAutofit/>
            </a:bodyPr>
            <a:lstStyle/>
            <a:p>
              <a:pPr defTabSz="457109"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1030" name="Shape 5756">
              <a:extLst>
                <a:ext uri="{FF2B5EF4-FFF2-40B4-BE49-F238E27FC236}">
                  <a16:creationId xmlns:a16="http://schemas.microsoft.com/office/drawing/2014/main" id="{A23C6EE2-DB84-B140-1C21-9F1F913D48AF}"/>
                </a:ext>
              </a:extLst>
            </p:cNvPr>
            <p:cNvSpPr/>
            <p:nvPr/>
          </p:nvSpPr>
          <p:spPr>
            <a:xfrm>
              <a:off x="3421678" y="5577578"/>
              <a:ext cx="150332" cy="84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23" y="21600"/>
                  </a:moveTo>
                  <a:cubicBezTo>
                    <a:pt x="3323" y="21600"/>
                    <a:pt x="3323" y="21600"/>
                    <a:pt x="3323" y="21600"/>
                  </a:cubicBezTo>
                  <a:cubicBezTo>
                    <a:pt x="3046" y="21600"/>
                    <a:pt x="3046" y="20661"/>
                    <a:pt x="3046" y="20191"/>
                  </a:cubicBezTo>
                  <a:cubicBezTo>
                    <a:pt x="3046" y="17374"/>
                    <a:pt x="3046" y="17374"/>
                    <a:pt x="3046" y="17374"/>
                  </a:cubicBezTo>
                  <a:cubicBezTo>
                    <a:pt x="3046" y="9391"/>
                    <a:pt x="3046" y="9391"/>
                    <a:pt x="3046" y="9391"/>
                  </a:cubicBezTo>
                  <a:cubicBezTo>
                    <a:pt x="831" y="9391"/>
                    <a:pt x="831" y="9391"/>
                    <a:pt x="831" y="9391"/>
                  </a:cubicBezTo>
                  <a:cubicBezTo>
                    <a:pt x="554" y="9391"/>
                    <a:pt x="0" y="8922"/>
                    <a:pt x="0" y="8452"/>
                  </a:cubicBezTo>
                  <a:cubicBezTo>
                    <a:pt x="0" y="7983"/>
                    <a:pt x="277" y="7983"/>
                    <a:pt x="277" y="7513"/>
                  </a:cubicBezTo>
                  <a:cubicBezTo>
                    <a:pt x="3877" y="470"/>
                    <a:pt x="3877" y="470"/>
                    <a:pt x="3877" y="470"/>
                  </a:cubicBezTo>
                  <a:cubicBezTo>
                    <a:pt x="3877" y="0"/>
                    <a:pt x="4154" y="0"/>
                    <a:pt x="4431" y="0"/>
                  </a:cubicBezTo>
                  <a:cubicBezTo>
                    <a:pt x="4708" y="0"/>
                    <a:pt x="4708" y="0"/>
                    <a:pt x="4985" y="470"/>
                  </a:cubicBezTo>
                  <a:cubicBezTo>
                    <a:pt x="8585" y="7513"/>
                    <a:pt x="8585" y="7513"/>
                    <a:pt x="8585" y="7513"/>
                  </a:cubicBezTo>
                  <a:cubicBezTo>
                    <a:pt x="8585" y="7983"/>
                    <a:pt x="8585" y="7983"/>
                    <a:pt x="8585" y="8452"/>
                  </a:cubicBezTo>
                  <a:cubicBezTo>
                    <a:pt x="8585" y="8922"/>
                    <a:pt x="8308" y="9391"/>
                    <a:pt x="8031" y="9391"/>
                  </a:cubicBezTo>
                  <a:cubicBezTo>
                    <a:pt x="5815" y="9391"/>
                    <a:pt x="5815" y="9391"/>
                    <a:pt x="5815" y="9391"/>
                  </a:cubicBezTo>
                  <a:cubicBezTo>
                    <a:pt x="5815" y="16904"/>
                    <a:pt x="5815" y="16904"/>
                    <a:pt x="5815" y="16904"/>
                  </a:cubicBezTo>
                  <a:cubicBezTo>
                    <a:pt x="12185" y="16904"/>
                    <a:pt x="12185" y="16904"/>
                    <a:pt x="12185" y="16904"/>
                  </a:cubicBezTo>
                  <a:cubicBezTo>
                    <a:pt x="12462" y="16904"/>
                    <a:pt x="12462" y="16904"/>
                    <a:pt x="12462" y="16904"/>
                  </a:cubicBezTo>
                  <a:cubicBezTo>
                    <a:pt x="14400" y="20661"/>
                    <a:pt x="14400" y="20661"/>
                    <a:pt x="14400" y="20661"/>
                  </a:cubicBezTo>
                  <a:cubicBezTo>
                    <a:pt x="14400" y="20661"/>
                    <a:pt x="14400" y="20661"/>
                    <a:pt x="14400" y="21130"/>
                  </a:cubicBezTo>
                  <a:cubicBezTo>
                    <a:pt x="14400" y="21130"/>
                    <a:pt x="14123" y="21600"/>
                    <a:pt x="14123" y="21600"/>
                  </a:cubicBezTo>
                  <a:close/>
                  <a:moveTo>
                    <a:pt x="21323" y="14087"/>
                  </a:moveTo>
                  <a:cubicBezTo>
                    <a:pt x="17723" y="21130"/>
                    <a:pt x="17723" y="21130"/>
                    <a:pt x="17723" y="21130"/>
                  </a:cubicBezTo>
                  <a:cubicBezTo>
                    <a:pt x="17723" y="21600"/>
                    <a:pt x="17446" y="21600"/>
                    <a:pt x="17169" y="21600"/>
                  </a:cubicBezTo>
                  <a:cubicBezTo>
                    <a:pt x="16892" y="21600"/>
                    <a:pt x="16892" y="21600"/>
                    <a:pt x="16615" y="21130"/>
                  </a:cubicBezTo>
                  <a:cubicBezTo>
                    <a:pt x="13015" y="14087"/>
                    <a:pt x="13015" y="14087"/>
                    <a:pt x="13015" y="14087"/>
                  </a:cubicBezTo>
                  <a:cubicBezTo>
                    <a:pt x="13015" y="13617"/>
                    <a:pt x="13015" y="13617"/>
                    <a:pt x="13015" y="13148"/>
                  </a:cubicBezTo>
                  <a:cubicBezTo>
                    <a:pt x="13015" y="12678"/>
                    <a:pt x="13292" y="11739"/>
                    <a:pt x="13569" y="11739"/>
                  </a:cubicBezTo>
                  <a:cubicBezTo>
                    <a:pt x="15785" y="11739"/>
                    <a:pt x="15785" y="11739"/>
                    <a:pt x="15785" y="11739"/>
                  </a:cubicBezTo>
                  <a:cubicBezTo>
                    <a:pt x="15785" y="4696"/>
                    <a:pt x="15785" y="4696"/>
                    <a:pt x="15785" y="4696"/>
                  </a:cubicBezTo>
                  <a:cubicBezTo>
                    <a:pt x="9415" y="4696"/>
                    <a:pt x="9415" y="4696"/>
                    <a:pt x="9415" y="4696"/>
                  </a:cubicBezTo>
                  <a:cubicBezTo>
                    <a:pt x="9415" y="4696"/>
                    <a:pt x="9138" y="4696"/>
                    <a:pt x="9138" y="4696"/>
                  </a:cubicBezTo>
                  <a:cubicBezTo>
                    <a:pt x="7200" y="939"/>
                    <a:pt x="7200" y="939"/>
                    <a:pt x="7200" y="939"/>
                  </a:cubicBezTo>
                  <a:cubicBezTo>
                    <a:pt x="7200" y="939"/>
                    <a:pt x="7200" y="470"/>
                    <a:pt x="7200" y="470"/>
                  </a:cubicBezTo>
                  <a:cubicBezTo>
                    <a:pt x="7200" y="0"/>
                    <a:pt x="7477" y="0"/>
                    <a:pt x="7477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8831" y="0"/>
                    <a:pt x="18554" y="470"/>
                    <a:pt x="18554" y="939"/>
                  </a:cubicBezTo>
                  <a:cubicBezTo>
                    <a:pt x="18554" y="4226"/>
                    <a:pt x="18554" y="4226"/>
                    <a:pt x="18554" y="4226"/>
                  </a:cubicBezTo>
                  <a:cubicBezTo>
                    <a:pt x="18554" y="11739"/>
                    <a:pt x="18554" y="11739"/>
                    <a:pt x="18554" y="11739"/>
                  </a:cubicBezTo>
                  <a:cubicBezTo>
                    <a:pt x="20769" y="11739"/>
                    <a:pt x="20769" y="11739"/>
                    <a:pt x="20769" y="11739"/>
                  </a:cubicBezTo>
                  <a:cubicBezTo>
                    <a:pt x="21046" y="11739"/>
                    <a:pt x="21600" y="12678"/>
                    <a:pt x="21600" y="13148"/>
                  </a:cubicBezTo>
                  <a:cubicBezTo>
                    <a:pt x="21600" y="13617"/>
                    <a:pt x="21323" y="13617"/>
                    <a:pt x="21323" y="1408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3" tIns="45713" rIns="45713" bIns="45713" numCol="1" anchor="t">
              <a:noAutofit/>
            </a:bodyPr>
            <a:lstStyle/>
            <a:p>
              <a:pPr defTabSz="457109"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</p:grpSp>
      <p:sp>
        <p:nvSpPr>
          <p:cNvPr id="1055" name="TextBox 1054">
            <a:extLst>
              <a:ext uri="{FF2B5EF4-FFF2-40B4-BE49-F238E27FC236}">
                <a16:creationId xmlns:a16="http://schemas.microsoft.com/office/drawing/2014/main" id="{09CD4877-BE4E-60E8-E9DD-A3A5A7B9CF42}"/>
              </a:ext>
            </a:extLst>
          </p:cNvPr>
          <p:cNvSpPr txBox="1"/>
          <p:nvPr/>
        </p:nvSpPr>
        <p:spPr>
          <a:xfrm>
            <a:off x="416459" y="1503123"/>
            <a:ext cx="4581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Nest CLI (</a:t>
            </a:r>
            <a:r>
              <a:rPr lang="en-US" b="0" i="0" u="none" strike="noStrike" dirty="0">
                <a:solidFill>
                  <a:srgbClr val="348EFE"/>
                </a:solidFill>
                <a:effectLst/>
                <a:latin typeface="Roboto" panose="02000000000000000000" pitchFamily="2" charset="0"/>
                <a:hlinkClick r:id="rId4"/>
              </a:rPr>
              <a:t>Command Line Interface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): </a:t>
            </a:r>
            <a:br>
              <a:rPr lang="en-US" dirty="0"/>
            </a:br>
            <a:endParaRPr lang="en-US" dirty="0"/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9865CFDE-8689-DF22-BAAA-D64818D7A81B}"/>
              </a:ext>
            </a:extLst>
          </p:cNvPr>
          <p:cNvSpPr txBox="1"/>
          <p:nvPr/>
        </p:nvSpPr>
        <p:spPr>
          <a:xfrm>
            <a:off x="4899040" y="1497505"/>
            <a:ext cx="31714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nn-NO" b="0" i="0" dirty="0">
                <a:solidFill>
                  <a:srgbClr val="0077AA"/>
                </a:solidFill>
                <a:effectLst/>
                <a:latin typeface="ui-monospace"/>
              </a:rPr>
              <a:t>npm</a:t>
            </a:r>
            <a:r>
              <a:rPr lang="nn-NO" b="0" i="0" dirty="0">
                <a:solidFill>
                  <a:srgbClr val="333333"/>
                </a:solidFill>
                <a:effectLst/>
                <a:latin typeface="ui-monospace"/>
              </a:rPr>
              <a:t> i -g @nestjs/cli</a:t>
            </a:r>
            <a:endParaRPr lang="en-US" dirty="0"/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0BC3ED1E-1B3B-9E48-0377-B97B41D4BC60}"/>
              </a:ext>
            </a:extLst>
          </p:cNvPr>
          <p:cNvSpPr txBox="1"/>
          <p:nvPr/>
        </p:nvSpPr>
        <p:spPr>
          <a:xfrm>
            <a:off x="-5465" y="2069065"/>
            <a:ext cx="406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Create </a:t>
            </a:r>
            <a:r>
              <a:rPr lang="en-US" dirty="0" err="1"/>
              <a:t>nestjs</a:t>
            </a:r>
            <a:r>
              <a:rPr lang="en-US" dirty="0"/>
              <a:t> project:</a:t>
            </a:r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768604DC-3300-7C19-E4FA-C2DD6B4D10AE}"/>
              </a:ext>
            </a:extLst>
          </p:cNvPr>
          <p:cNvSpPr txBox="1"/>
          <p:nvPr/>
        </p:nvSpPr>
        <p:spPr>
          <a:xfrm>
            <a:off x="4899040" y="2069065"/>
            <a:ext cx="31714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ui-monospace"/>
              </a:rPr>
              <a:t>nest new project-name</a:t>
            </a:r>
            <a:endParaRPr lang="en-US" dirty="0"/>
          </a:p>
        </p:txBody>
      </p:sp>
      <p:pic>
        <p:nvPicPr>
          <p:cNvPr id="1062" name="Picture 1061">
            <a:extLst>
              <a:ext uri="{FF2B5EF4-FFF2-40B4-BE49-F238E27FC236}">
                <a16:creationId xmlns:a16="http://schemas.microsoft.com/office/drawing/2014/main" id="{4839507C-D0F5-E944-7508-680E3FF58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402" y="1391602"/>
            <a:ext cx="3277865" cy="510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56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tup-HCM] Công Ty C2C Tech Hub Tuyển Dụng Thực Tập Sinh Nhân Sự  Full-time 2022 - YBOX">
            <a:extLst>
              <a:ext uri="{FF2B5EF4-FFF2-40B4-BE49-F238E27FC236}">
                <a16:creationId xmlns:a16="http://schemas.microsoft.com/office/drawing/2014/main" id="{EF59BE14-5332-F920-66B8-A1FDACED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0" y="197225"/>
            <a:ext cx="3682698" cy="8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1E59E4-32DF-BB1B-7072-2B207327D92D}"/>
              </a:ext>
            </a:extLst>
          </p:cNvPr>
          <p:cNvGrpSpPr/>
          <p:nvPr/>
        </p:nvGrpSpPr>
        <p:grpSpPr>
          <a:xfrm>
            <a:off x="4555316" y="197225"/>
            <a:ext cx="4452992" cy="995572"/>
            <a:chOff x="925513" y="3281809"/>
            <a:chExt cx="4612828" cy="1276130"/>
          </a:xfrm>
        </p:grpSpPr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15F3B01A-5A19-4956-3B6E-24A120BE1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3" y="3283640"/>
              <a:ext cx="4516409" cy="1272469"/>
            </a:xfrm>
            <a:custGeom>
              <a:avLst/>
              <a:gdLst>
                <a:gd name="T0" fmla="*/ 176 w 1850"/>
                <a:gd name="T1" fmla="*/ 0 h 523"/>
                <a:gd name="T2" fmla="*/ 105 w 1850"/>
                <a:gd name="T3" fmla="*/ 13 h 523"/>
                <a:gd name="T4" fmla="*/ 48 w 1850"/>
                <a:gd name="T5" fmla="*/ 50 h 523"/>
                <a:gd name="T6" fmla="*/ 13 w 1850"/>
                <a:gd name="T7" fmla="*/ 104 h 523"/>
                <a:gd name="T8" fmla="*/ 0 w 1850"/>
                <a:gd name="T9" fmla="*/ 169 h 523"/>
                <a:gd name="T10" fmla="*/ 103 w 1850"/>
                <a:gd name="T11" fmla="*/ 169 h 523"/>
                <a:gd name="T12" fmla="*/ 108 w 1850"/>
                <a:gd name="T13" fmla="*/ 134 h 523"/>
                <a:gd name="T14" fmla="*/ 122 w 1850"/>
                <a:gd name="T15" fmla="*/ 107 h 523"/>
                <a:gd name="T16" fmla="*/ 146 w 1850"/>
                <a:gd name="T17" fmla="*/ 89 h 523"/>
                <a:gd name="T18" fmla="*/ 178 w 1850"/>
                <a:gd name="T19" fmla="*/ 82 h 523"/>
                <a:gd name="T20" fmla="*/ 227 w 1850"/>
                <a:gd name="T21" fmla="*/ 102 h 523"/>
                <a:gd name="T22" fmla="*/ 245 w 1850"/>
                <a:gd name="T23" fmla="*/ 156 h 523"/>
                <a:gd name="T24" fmla="*/ 241 w 1850"/>
                <a:gd name="T25" fmla="*/ 180 h 523"/>
                <a:gd name="T26" fmla="*/ 230 w 1850"/>
                <a:gd name="T27" fmla="*/ 206 h 523"/>
                <a:gd name="T28" fmla="*/ 209 w 1850"/>
                <a:gd name="T29" fmla="*/ 237 h 523"/>
                <a:gd name="T30" fmla="*/ 177 w 1850"/>
                <a:gd name="T31" fmla="*/ 275 h 523"/>
                <a:gd name="T32" fmla="*/ 10 w 1850"/>
                <a:gd name="T33" fmla="*/ 453 h 523"/>
                <a:gd name="T34" fmla="*/ 10 w 1850"/>
                <a:gd name="T35" fmla="*/ 523 h 523"/>
                <a:gd name="T36" fmla="*/ 134 w 1850"/>
                <a:gd name="T37" fmla="*/ 523 h 523"/>
                <a:gd name="T38" fmla="*/ 356 w 1850"/>
                <a:gd name="T39" fmla="*/ 523 h 523"/>
                <a:gd name="T40" fmla="*/ 364 w 1850"/>
                <a:gd name="T41" fmla="*/ 523 h 523"/>
                <a:gd name="T42" fmla="*/ 1850 w 1850"/>
                <a:gd name="T43" fmla="*/ 523 h 523"/>
                <a:gd name="T44" fmla="*/ 1850 w 1850"/>
                <a:gd name="T45" fmla="*/ 0 h 523"/>
                <a:gd name="T46" fmla="*/ 171 w 1850"/>
                <a:gd name="T47" fmla="*/ 0 h 523"/>
                <a:gd name="T48" fmla="*/ 176 w 1850"/>
                <a:gd name="T4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50" h="523">
                  <a:moveTo>
                    <a:pt x="176" y="0"/>
                  </a:moveTo>
                  <a:cubicBezTo>
                    <a:pt x="150" y="0"/>
                    <a:pt x="126" y="5"/>
                    <a:pt x="105" y="13"/>
                  </a:cubicBezTo>
                  <a:cubicBezTo>
                    <a:pt x="83" y="22"/>
                    <a:pt x="64" y="34"/>
                    <a:pt x="48" y="50"/>
                  </a:cubicBezTo>
                  <a:cubicBezTo>
                    <a:pt x="33" y="65"/>
                    <a:pt x="21" y="83"/>
                    <a:pt x="13" y="104"/>
                  </a:cubicBezTo>
                  <a:cubicBezTo>
                    <a:pt x="4" y="124"/>
                    <a:pt x="0" y="146"/>
                    <a:pt x="0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3" y="157"/>
                    <a:pt x="105" y="145"/>
                    <a:pt x="108" y="134"/>
                  </a:cubicBezTo>
                  <a:cubicBezTo>
                    <a:pt x="111" y="124"/>
                    <a:pt x="116" y="115"/>
                    <a:pt x="122" y="107"/>
                  </a:cubicBezTo>
                  <a:cubicBezTo>
                    <a:pt x="129" y="99"/>
                    <a:pt x="136" y="93"/>
                    <a:pt x="146" y="89"/>
                  </a:cubicBezTo>
                  <a:cubicBezTo>
                    <a:pt x="155" y="85"/>
                    <a:pt x="166" y="82"/>
                    <a:pt x="178" y="82"/>
                  </a:cubicBezTo>
                  <a:cubicBezTo>
                    <a:pt x="199" y="82"/>
                    <a:pt x="216" y="89"/>
                    <a:pt x="227" y="102"/>
                  </a:cubicBezTo>
                  <a:cubicBezTo>
                    <a:pt x="239" y="115"/>
                    <a:pt x="245" y="133"/>
                    <a:pt x="245" y="156"/>
                  </a:cubicBezTo>
                  <a:cubicBezTo>
                    <a:pt x="245" y="164"/>
                    <a:pt x="244" y="172"/>
                    <a:pt x="241" y="180"/>
                  </a:cubicBezTo>
                  <a:cubicBezTo>
                    <a:pt x="239" y="188"/>
                    <a:pt x="235" y="197"/>
                    <a:pt x="230" y="206"/>
                  </a:cubicBezTo>
                  <a:cubicBezTo>
                    <a:pt x="225" y="216"/>
                    <a:pt x="218" y="226"/>
                    <a:pt x="209" y="237"/>
                  </a:cubicBezTo>
                  <a:cubicBezTo>
                    <a:pt x="200" y="249"/>
                    <a:pt x="190" y="261"/>
                    <a:pt x="177" y="275"/>
                  </a:cubicBezTo>
                  <a:cubicBezTo>
                    <a:pt x="10" y="453"/>
                    <a:pt x="10" y="453"/>
                    <a:pt x="10" y="453"/>
                  </a:cubicBezTo>
                  <a:cubicBezTo>
                    <a:pt x="10" y="523"/>
                    <a:pt x="10" y="523"/>
                    <a:pt x="10" y="523"/>
                  </a:cubicBezTo>
                  <a:cubicBezTo>
                    <a:pt x="134" y="523"/>
                    <a:pt x="134" y="523"/>
                    <a:pt x="134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64" y="523"/>
                    <a:pt x="364" y="523"/>
                    <a:pt x="364" y="523"/>
                  </a:cubicBezTo>
                  <a:cubicBezTo>
                    <a:pt x="1850" y="523"/>
                    <a:pt x="1850" y="523"/>
                    <a:pt x="1850" y="523"/>
                  </a:cubicBezTo>
                  <a:cubicBezTo>
                    <a:pt x="1850" y="0"/>
                    <a:pt x="1850" y="0"/>
                    <a:pt x="185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3" y="0"/>
                    <a:pt x="175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AE1EFEF-ECE5-3A1F-1725-3CA1AC34E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702" y="3521633"/>
              <a:ext cx="855815" cy="1029705"/>
            </a:xfrm>
            <a:custGeom>
              <a:avLst/>
              <a:gdLst>
                <a:gd name="T0" fmla="*/ 228 w 228"/>
                <a:gd name="T1" fmla="*/ 274 h 274"/>
                <a:gd name="T2" fmla="*/ 131 w 228"/>
                <a:gd name="T3" fmla="*/ 0 h 274"/>
                <a:gd name="T4" fmla="*/ 134 w 228"/>
                <a:gd name="T5" fmla="*/ 29 h 274"/>
                <a:gd name="T6" fmla="*/ 129 w 228"/>
                <a:gd name="T7" fmla="*/ 62 h 274"/>
                <a:gd name="T8" fmla="*/ 114 w 228"/>
                <a:gd name="T9" fmla="*/ 93 h 274"/>
                <a:gd name="T10" fmla="*/ 90 w 228"/>
                <a:gd name="T11" fmla="*/ 125 h 274"/>
                <a:gd name="T12" fmla="*/ 60 w 228"/>
                <a:gd name="T13" fmla="*/ 158 h 274"/>
                <a:gd name="T14" fmla="*/ 0 w 228"/>
                <a:gd name="T15" fmla="*/ 220 h 274"/>
                <a:gd name="T16" fmla="*/ 145 w 228"/>
                <a:gd name="T17" fmla="*/ 220 h 274"/>
                <a:gd name="T18" fmla="*/ 145 w 228"/>
                <a:gd name="T19" fmla="*/ 274 h 274"/>
                <a:gd name="T20" fmla="*/ 228 w 228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74">
                  <a:moveTo>
                    <a:pt x="228" y="274"/>
                  </a:moveTo>
                  <a:cubicBezTo>
                    <a:pt x="156" y="70"/>
                    <a:pt x="136" y="15"/>
                    <a:pt x="131" y="0"/>
                  </a:cubicBezTo>
                  <a:cubicBezTo>
                    <a:pt x="133" y="9"/>
                    <a:pt x="134" y="19"/>
                    <a:pt x="134" y="29"/>
                  </a:cubicBezTo>
                  <a:cubicBezTo>
                    <a:pt x="134" y="40"/>
                    <a:pt x="133" y="51"/>
                    <a:pt x="129" y="62"/>
                  </a:cubicBezTo>
                  <a:cubicBezTo>
                    <a:pt x="126" y="72"/>
                    <a:pt x="121" y="83"/>
                    <a:pt x="114" y="93"/>
                  </a:cubicBezTo>
                  <a:cubicBezTo>
                    <a:pt x="107" y="103"/>
                    <a:pt x="100" y="114"/>
                    <a:pt x="90" y="125"/>
                  </a:cubicBezTo>
                  <a:cubicBezTo>
                    <a:pt x="81" y="135"/>
                    <a:pt x="71" y="147"/>
                    <a:pt x="60" y="158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145" y="220"/>
                    <a:pt x="145" y="220"/>
                    <a:pt x="145" y="220"/>
                  </a:cubicBezTo>
                  <a:cubicBezTo>
                    <a:pt x="145" y="274"/>
                    <a:pt x="145" y="274"/>
                    <a:pt x="145" y="274"/>
                  </a:cubicBezTo>
                  <a:cubicBezTo>
                    <a:pt x="228" y="274"/>
                    <a:pt x="228" y="274"/>
                    <a:pt x="228" y="27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BEE4FC-64A7-E686-3409-6C33C25F0B39}"/>
                </a:ext>
              </a:extLst>
            </p:cNvPr>
            <p:cNvSpPr/>
            <p:nvPr/>
          </p:nvSpPr>
          <p:spPr>
            <a:xfrm>
              <a:off x="5441922" y="3281809"/>
              <a:ext cx="96419" cy="12761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extBox 330">
            <a:extLst>
              <a:ext uri="{FF2B5EF4-FFF2-40B4-BE49-F238E27FC236}">
                <a16:creationId xmlns:a16="http://schemas.microsoft.com/office/drawing/2014/main" id="{2117A436-1FE6-4BCB-93B6-6BEBF980AF65}"/>
              </a:ext>
            </a:extLst>
          </p:cNvPr>
          <p:cNvSpPr txBox="1"/>
          <p:nvPr/>
        </p:nvSpPr>
        <p:spPr>
          <a:xfrm>
            <a:off x="5610645" y="402819"/>
            <a:ext cx="338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overview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5B1ECF7-DA23-EA91-105C-26B89C20CC5C}"/>
              </a:ext>
            </a:extLst>
          </p:cNvPr>
          <p:cNvSpPr/>
          <p:nvPr/>
        </p:nvSpPr>
        <p:spPr>
          <a:xfrm>
            <a:off x="821093" y="1711193"/>
            <a:ext cx="209005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2.1 Decorator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B625E-4FE1-375F-6098-6091ABC557D6}"/>
              </a:ext>
            </a:extLst>
          </p:cNvPr>
          <p:cNvSpPr txBox="1"/>
          <p:nvPr/>
        </p:nvSpPr>
        <p:spPr>
          <a:xfrm>
            <a:off x="3801035" y="1631576"/>
            <a:ext cx="6813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 Decorator is a special kind of declaration that can be applied to classes, methods, accessor, property, or parameter.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27940-515F-8408-7FBD-2859CC0C0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356" y="2870210"/>
            <a:ext cx="2810267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63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tup-HCM] Công Ty C2C Tech Hub Tuyển Dụng Thực Tập Sinh Nhân Sự  Full-time 2022 - YBOX">
            <a:extLst>
              <a:ext uri="{FF2B5EF4-FFF2-40B4-BE49-F238E27FC236}">
                <a16:creationId xmlns:a16="http://schemas.microsoft.com/office/drawing/2014/main" id="{EF59BE14-5332-F920-66B8-A1FDACED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0" y="197225"/>
            <a:ext cx="3682698" cy="8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1E59E4-32DF-BB1B-7072-2B207327D92D}"/>
              </a:ext>
            </a:extLst>
          </p:cNvPr>
          <p:cNvGrpSpPr/>
          <p:nvPr/>
        </p:nvGrpSpPr>
        <p:grpSpPr>
          <a:xfrm>
            <a:off x="4555316" y="197225"/>
            <a:ext cx="4452992" cy="995572"/>
            <a:chOff x="925513" y="3281809"/>
            <a:chExt cx="4612828" cy="1276130"/>
          </a:xfrm>
        </p:grpSpPr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15F3B01A-5A19-4956-3B6E-24A120BE1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3" y="3283640"/>
              <a:ext cx="4516409" cy="1272469"/>
            </a:xfrm>
            <a:custGeom>
              <a:avLst/>
              <a:gdLst>
                <a:gd name="T0" fmla="*/ 176 w 1850"/>
                <a:gd name="T1" fmla="*/ 0 h 523"/>
                <a:gd name="T2" fmla="*/ 105 w 1850"/>
                <a:gd name="T3" fmla="*/ 13 h 523"/>
                <a:gd name="T4" fmla="*/ 48 w 1850"/>
                <a:gd name="T5" fmla="*/ 50 h 523"/>
                <a:gd name="T6" fmla="*/ 13 w 1850"/>
                <a:gd name="T7" fmla="*/ 104 h 523"/>
                <a:gd name="T8" fmla="*/ 0 w 1850"/>
                <a:gd name="T9" fmla="*/ 169 h 523"/>
                <a:gd name="T10" fmla="*/ 103 w 1850"/>
                <a:gd name="T11" fmla="*/ 169 h 523"/>
                <a:gd name="T12" fmla="*/ 108 w 1850"/>
                <a:gd name="T13" fmla="*/ 134 h 523"/>
                <a:gd name="T14" fmla="*/ 122 w 1850"/>
                <a:gd name="T15" fmla="*/ 107 h 523"/>
                <a:gd name="T16" fmla="*/ 146 w 1850"/>
                <a:gd name="T17" fmla="*/ 89 h 523"/>
                <a:gd name="T18" fmla="*/ 178 w 1850"/>
                <a:gd name="T19" fmla="*/ 82 h 523"/>
                <a:gd name="T20" fmla="*/ 227 w 1850"/>
                <a:gd name="T21" fmla="*/ 102 h 523"/>
                <a:gd name="T22" fmla="*/ 245 w 1850"/>
                <a:gd name="T23" fmla="*/ 156 h 523"/>
                <a:gd name="T24" fmla="*/ 241 w 1850"/>
                <a:gd name="T25" fmla="*/ 180 h 523"/>
                <a:gd name="T26" fmla="*/ 230 w 1850"/>
                <a:gd name="T27" fmla="*/ 206 h 523"/>
                <a:gd name="T28" fmla="*/ 209 w 1850"/>
                <a:gd name="T29" fmla="*/ 237 h 523"/>
                <a:gd name="T30" fmla="*/ 177 w 1850"/>
                <a:gd name="T31" fmla="*/ 275 h 523"/>
                <a:gd name="T32" fmla="*/ 10 w 1850"/>
                <a:gd name="T33" fmla="*/ 453 h 523"/>
                <a:gd name="T34" fmla="*/ 10 w 1850"/>
                <a:gd name="T35" fmla="*/ 523 h 523"/>
                <a:gd name="T36" fmla="*/ 134 w 1850"/>
                <a:gd name="T37" fmla="*/ 523 h 523"/>
                <a:gd name="T38" fmla="*/ 356 w 1850"/>
                <a:gd name="T39" fmla="*/ 523 h 523"/>
                <a:gd name="T40" fmla="*/ 364 w 1850"/>
                <a:gd name="T41" fmla="*/ 523 h 523"/>
                <a:gd name="T42" fmla="*/ 1850 w 1850"/>
                <a:gd name="T43" fmla="*/ 523 h 523"/>
                <a:gd name="T44" fmla="*/ 1850 w 1850"/>
                <a:gd name="T45" fmla="*/ 0 h 523"/>
                <a:gd name="T46" fmla="*/ 171 w 1850"/>
                <a:gd name="T47" fmla="*/ 0 h 523"/>
                <a:gd name="T48" fmla="*/ 176 w 1850"/>
                <a:gd name="T4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50" h="523">
                  <a:moveTo>
                    <a:pt x="176" y="0"/>
                  </a:moveTo>
                  <a:cubicBezTo>
                    <a:pt x="150" y="0"/>
                    <a:pt x="126" y="5"/>
                    <a:pt x="105" y="13"/>
                  </a:cubicBezTo>
                  <a:cubicBezTo>
                    <a:pt x="83" y="22"/>
                    <a:pt x="64" y="34"/>
                    <a:pt x="48" y="50"/>
                  </a:cubicBezTo>
                  <a:cubicBezTo>
                    <a:pt x="33" y="65"/>
                    <a:pt x="21" y="83"/>
                    <a:pt x="13" y="104"/>
                  </a:cubicBezTo>
                  <a:cubicBezTo>
                    <a:pt x="4" y="124"/>
                    <a:pt x="0" y="146"/>
                    <a:pt x="0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3" y="157"/>
                    <a:pt x="105" y="145"/>
                    <a:pt x="108" y="134"/>
                  </a:cubicBezTo>
                  <a:cubicBezTo>
                    <a:pt x="111" y="124"/>
                    <a:pt x="116" y="115"/>
                    <a:pt x="122" y="107"/>
                  </a:cubicBezTo>
                  <a:cubicBezTo>
                    <a:pt x="129" y="99"/>
                    <a:pt x="136" y="93"/>
                    <a:pt x="146" y="89"/>
                  </a:cubicBezTo>
                  <a:cubicBezTo>
                    <a:pt x="155" y="85"/>
                    <a:pt x="166" y="82"/>
                    <a:pt x="178" y="82"/>
                  </a:cubicBezTo>
                  <a:cubicBezTo>
                    <a:pt x="199" y="82"/>
                    <a:pt x="216" y="89"/>
                    <a:pt x="227" y="102"/>
                  </a:cubicBezTo>
                  <a:cubicBezTo>
                    <a:pt x="239" y="115"/>
                    <a:pt x="245" y="133"/>
                    <a:pt x="245" y="156"/>
                  </a:cubicBezTo>
                  <a:cubicBezTo>
                    <a:pt x="245" y="164"/>
                    <a:pt x="244" y="172"/>
                    <a:pt x="241" y="180"/>
                  </a:cubicBezTo>
                  <a:cubicBezTo>
                    <a:pt x="239" y="188"/>
                    <a:pt x="235" y="197"/>
                    <a:pt x="230" y="206"/>
                  </a:cubicBezTo>
                  <a:cubicBezTo>
                    <a:pt x="225" y="216"/>
                    <a:pt x="218" y="226"/>
                    <a:pt x="209" y="237"/>
                  </a:cubicBezTo>
                  <a:cubicBezTo>
                    <a:pt x="200" y="249"/>
                    <a:pt x="190" y="261"/>
                    <a:pt x="177" y="275"/>
                  </a:cubicBezTo>
                  <a:cubicBezTo>
                    <a:pt x="10" y="453"/>
                    <a:pt x="10" y="453"/>
                    <a:pt x="10" y="453"/>
                  </a:cubicBezTo>
                  <a:cubicBezTo>
                    <a:pt x="10" y="523"/>
                    <a:pt x="10" y="523"/>
                    <a:pt x="10" y="523"/>
                  </a:cubicBezTo>
                  <a:cubicBezTo>
                    <a:pt x="134" y="523"/>
                    <a:pt x="134" y="523"/>
                    <a:pt x="134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64" y="523"/>
                    <a:pt x="364" y="523"/>
                    <a:pt x="364" y="523"/>
                  </a:cubicBezTo>
                  <a:cubicBezTo>
                    <a:pt x="1850" y="523"/>
                    <a:pt x="1850" y="523"/>
                    <a:pt x="1850" y="523"/>
                  </a:cubicBezTo>
                  <a:cubicBezTo>
                    <a:pt x="1850" y="0"/>
                    <a:pt x="1850" y="0"/>
                    <a:pt x="185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3" y="0"/>
                    <a:pt x="175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AE1EFEF-ECE5-3A1F-1725-3CA1AC34E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702" y="3521633"/>
              <a:ext cx="855815" cy="1029705"/>
            </a:xfrm>
            <a:custGeom>
              <a:avLst/>
              <a:gdLst>
                <a:gd name="T0" fmla="*/ 228 w 228"/>
                <a:gd name="T1" fmla="*/ 274 h 274"/>
                <a:gd name="T2" fmla="*/ 131 w 228"/>
                <a:gd name="T3" fmla="*/ 0 h 274"/>
                <a:gd name="T4" fmla="*/ 134 w 228"/>
                <a:gd name="T5" fmla="*/ 29 h 274"/>
                <a:gd name="T6" fmla="*/ 129 w 228"/>
                <a:gd name="T7" fmla="*/ 62 h 274"/>
                <a:gd name="T8" fmla="*/ 114 w 228"/>
                <a:gd name="T9" fmla="*/ 93 h 274"/>
                <a:gd name="T10" fmla="*/ 90 w 228"/>
                <a:gd name="T11" fmla="*/ 125 h 274"/>
                <a:gd name="T12" fmla="*/ 60 w 228"/>
                <a:gd name="T13" fmla="*/ 158 h 274"/>
                <a:gd name="T14" fmla="*/ 0 w 228"/>
                <a:gd name="T15" fmla="*/ 220 h 274"/>
                <a:gd name="T16" fmla="*/ 145 w 228"/>
                <a:gd name="T17" fmla="*/ 220 h 274"/>
                <a:gd name="T18" fmla="*/ 145 w 228"/>
                <a:gd name="T19" fmla="*/ 274 h 274"/>
                <a:gd name="T20" fmla="*/ 228 w 228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74">
                  <a:moveTo>
                    <a:pt x="228" y="274"/>
                  </a:moveTo>
                  <a:cubicBezTo>
                    <a:pt x="156" y="70"/>
                    <a:pt x="136" y="15"/>
                    <a:pt x="131" y="0"/>
                  </a:cubicBezTo>
                  <a:cubicBezTo>
                    <a:pt x="133" y="9"/>
                    <a:pt x="134" y="19"/>
                    <a:pt x="134" y="29"/>
                  </a:cubicBezTo>
                  <a:cubicBezTo>
                    <a:pt x="134" y="40"/>
                    <a:pt x="133" y="51"/>
                    <a:pt x="129" y="62"/>
                  </a:cubicBezTo>
                  <a:cubicBezTo>
                    <a:pt x="126" y="72"/>
                    <a:pt x="121" y="83"/>
                    <a:pt x="114" y="93"/>
                  </a:cubicBezTo>
                  <a:cubicBezTo>
                    <a:pt x="107" y="103"/>
                    <a:pt x="100" y="114"/>
                    <a:pt x="90" y="125"/>
                  </a:cubicBezTo>
                  <a:cubicBezTo>
                    <a:pt x="81" y="135"/>
                    <a:pt x="71" y="147"/>
                    <a:pt x="60" y="158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145" y="220"/>
                    <a:pt x="145" y="220"/>
                    <a:pt x="145" y="220"/>
                  </a:cubicBezTo>
                  <a:cubicBezTo>
                    <a:pt x="145" y="274"/>
                    <a:pt x="145" y="274"/>
                    <a:pt x="145" y="274"/>
                  </a:cubicBezTo>
                  <a:cubicBezTo>
                    <a:pt x="228" y="274"/>
                    <a:pt x="228" y="274"/>
                    <a:pt x="228" y="27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BEE4FC-64A7-E686-3409-6C33C25F0B39}"/>
                </a:ext>
              </a:extLst>
            </p:cNvPr>
            <p:cNvSpPr/>
            <p:nvPr/>
          </p:nvSpPr>
          <p:spPr>
            <a:xfrm>
              <a:off x="5441922" y="3281809"/>
              <a:ext cx="96419" cy="12761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extBox 330">
            <a:extLst>
              <a:ext uri="{FF2B5EF4-FFF2-40B4-BE49-F238E27FC236}">
                <a16:creationId xmlns:a16="http://schemas.microsoft.com/office/drawing/2014/main" id="{2117A436-1FE6-4BCB-93B6-6BEBF980AF65}"/>
              </a:ext>
            </a:extLst>
          </p:cNvPr>
          <p:cNvSpPr txBox="1"/>
          <p:nvPr/>
        </p:nvSpPr>
        <p:spPr>
          <a:xfrm>
            <a:off x="5610645" y="402819"/>
            <a:ext cx="338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overview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AA7B5A2-1542-2FFC-EC74-B8574DE1A9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481350"/>
              </p:ext>
            </p:extLst>
          </p:nvPr>
        </p:nvGraphicFramePr>
        <p:xfrm>
          <a:off x="362988" y="3106212"/>
          <a:ext cx="5895975" cy="295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896080" imgH="2952720" progId="PBrush">
                  <p:embed/>
                </p:oleObj>
              </mc:Choice>
              <mc:Fallback>
                <p:oleObj name="Bitmap Image" r:id="rId4" imgW="5896080" imgH="295272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AA7B5A2-1542-2FFC-EC74-B8574DE1A9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2988" y="3106212"/>
                        <a:ext cx="5895975" cy="295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5B1ECF7-DA23-EA91-105C-26B89C20CC5C}"/>
              </a:ext>
            </a:extLst>
          </p:cNvPr>
          <p:cNvSpPr/>
          <p:nvPr/>
        </p:nvSpPr>
        <p:spPr>
          <a:xfrm>
            <a:off x="821093" y="1711193"/>
            <a:ext cx="209005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2.2 Controllers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CBA3F3-7034-6C0B-F151-5BE88E420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6943" y="1498638"/>
            <a:ext cx="4601217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82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tup-HCM] Công Ty C2C Tech Hub Tuyển Dụng Thực Tập Sinh Nhân Sự  Full-time 2022 - YBOX">
            <a:extLst>
              <a:ext uri="{FF2B5EF4-FFF2-40B4-BE49-F238E27FC236}">
                <a16:creationId xmlns:a16="http://schemas.microsoft.com/office/drawing/2014/main" id="{EF59BE14-5332-F920-66B8-A1FDACED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0" y="197225"/>
            <a:ext cx="3682698" cy="8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1E59E4-32DF-BB1B-7072-2B207327D92D}"/>
              </a:ext>
            </a:extLst>
          </p:cNvPr>
          <p:cNvGrpSpPr/>
          <p:nvPr/>
        </p:nvGrpSpPr>
        <p:grpSpPr>
          <a:xfrm>
            <a:off x="4555316" y="197225"/>
            <a:ext cx="4452992" cy="995572"/>
            <a:chOff x="925513" y="3281809"/>
            <a:chExt cx="4612828" cy="1276130"/>
          </a:xfrm>
        </p:grpSpPr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15F3B01A-5A19-4956-3B6E-24A120BE1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13" y="3283640"/>
              <a:ext cx="4516409" cy="1272469"/>
            </a:xfrm>
            <a:custGeom>
              <a:avLst/>
              <a:gdLst>
                <a:gd name="T0" fmla="*/ 176 w 1850"/>
                <a:gd name="T1" fmla="*/ 0 h 523"/>
                <a:gd name="T2" fmla="*/ 105 w 1850"/>
                <a:gd name="T3" fmla="*/ 13 h 523"/>
                <a:gd name="T4" fmla="*/ 48 w 1850"/>
                <a:gd name="T5" fmla="*/ 50 h 523"/>
                <a:gd name="T6" fmla="*/ 13 w 1850"/>
                <a:gd name="T7" fmla="*/ 104 h 523"/>
                <a:gd name="T8" fmla="*/ 0 w 1850"/>
                <a:gd name="T9" fmla="*/ 169 h 523"/>
                <a:gd name="T10" fmla="*/ 103 w 1850"/>
                <a:gd name="T11" fmla="*/ 169 h 523"/>
                <a:gd name="T12" fmla="*/ 108 w 1850"/>
                <a:gd name="T13" fmla="*/ 134 h 523"/>
                <a:gd name="T14" fmla="*/ 122 w 1850"/>
                <a:gd name="T15" fmla="*/ 107 h 523"/>
                <a:gd name="T16" fmla="*/ 146 w 1850"/>
                <a:gd name="T17" fmla="*/ 89 h 523"/>
                <a:gd name="T18" fmla="*/ 178 w 1850"/>
                <a:gd name="T19" fmla="*/ 82 h 523"/>
                <a:gd name="T20" fmla="*/ 227 w 1850"/>
                <a:gd name="T21" fmla="*/ 102 h 523"/>
                <a:gd name="T22" fmla="*/ 245 w 1850"/>
                <a:gd name="T23" fmla="*/ 156 h 523"/>
                <a:gd name="T24" fmla="*/ 241 w 1850"/>
                <a:gd name="T25" fmla="*/ 180 h 523"/>
                <a:gd name="T26" fmla="*/ 230 w 1850"/>
                <a:gd name="T27" fmla="*/ 206 h 523"/>
                <a:gd name="T28" fmla="*/ 209 w 1850"/>
                <a:gd name="T29" fmla="*/ 237 h 523"/>
                <a:gd name="T30" fmla="*/ 177 w 1850"/>
                <a:gd name="T31" fmla="*/ 275 h 523"/>
                <a:gd name="T32" fmla="*/ 10 w 1850"/>
                <a:gd name="T33" fmla="*/ 453 h 523"/>
                <a:gd name="T34" fmla="*/ 10 w 1850"/>
                <a:gd name="T35" fmla="*/ 523 h 523"/>
                <a:gd name="T36" fmla="*/ 134 w 1850"/>
                <a:gd name="T37" fmla="*/ 523 h 523"/>
                <a:gd name="T38" fmla="*/ 356 w 1850"/>
                <a:gd name="T39" fmla="*/ 523 h 523"/>
                <a:gd name="T40" fmla="*/ 364 w 1850"/>
                <a:gd name="T41" fmla="*/ 523 h 523"/>
                <a:gd name="T42" fmla="*/ 1850 w 1850"/>
                <a:gd name="T43" fmla="*/ 523 h 523"/>
                <a:gd name="T44" fmla="*/ 1850 w 1850"/>
                <a:gd name="T45" fmla="*/ 0 h 523"/>
                <a:gd name="T46" fmla="*/ 171 w 1850"/>
                <a:gd name="T47" fmla="*/ 0 h 523"/>
                <a:gd name="T48" fmla="*/ 176 w 1850"/>
                <a:gd name="T4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50" h="523">
                  <a:moveTo>
                    <a:pt x="176" y="0"/>
                  </a:moveTo>
                  <a:cubicBezTo>
                    <a:pt x="150" y="0"/>
                    <a:pt x="126" y="5"/>
                    <a:pt x="105" y="13"/>
                  </a:cubicBezTo>
                  <a:cubicBezTo>
                    <a:pt x="83" y="22"/>
                    <a:pt x="64" y="34"/>
                    <a:pt x="48" y="50"/>
                  </a:cubicBezTo>
                  <a:cubicBezTo>
                    <a:pt x="33" y="65"/>
                    <a:pt x="21" y="83"/>
                    <a:pt x="13" y="104"/>
                  </a:cubicBezTo>
                  <a:cubicBezTo>
                    <a:pt x="4" y="124"/>
                    <a:pt x="0" y="146"/>
                    <a:pt x="0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3" y="157"/>
                    <a:pt x="105" y="145"/>
                    <a:pt x="108" y="134"/>
                  </a:cubicBezTo>
                  <a:cubicBezTo>
                    <a:pt x="111" y="124"/>
                    <a:pt x="116" y="115"/>
                    <a:pt x="122" y="107"/>
                  </a:cubicBezTo>
                  <a:cubicBezTo>
                    <a:pt x="129" y="99"/>
                    <a:pt x="136" y="93"/>
                    <a:pt x="146" y="89"/>
                  </a:cubicBezTo>
                  <a:cubicBezTo>
                    <a:pt x="155" y="85"/>
                    <a:pt x="166" y="82"/>
                    <a:pt x="178" y="82"/>
                  </a:cubicBezTo>
                  <a:cubicBezTo>
                    <a:pt x="199" y="82"/>
                    <a:pt x="216" y="89"/>
                    <a:pt x="227" y="102"/>
                  </a:cubicBezTo>
                  <a:cubicBezTo>
                    <a:pt x="239" y="115"/>
                    <a:pt x="245" y="133"/>
                    <a:pt x="245" y="156"/>
                  </a:cubicBezTo>
                  <a:cubicBezTo>
                    <a:pt x="245" y="164"/>
                    <a:pt x="244" y="172"/>
                    <a:pt x="241" y="180"/>
                  </a:cubicBezTo>
                  <a:cubicBezTo>
                    <a:pt x="239" y="188"/>
                    <a:pt x="235" y="197"/>
                    <a:pt x="230" y="206"/>
                  </a:cubicBezTo>
                  <a:cubicBezTo>
                    <a:pt x="225" y="216"/>
                    <a:pt x="218" y="226"/>
                    <a:pt x="209" y="237"/>
                  </a:cubicBezTo>
                  <a:cubicBezTo>
                    <a:pt x="200" y="249"/>
                    <a:pt x="190" y="261"/>
                    <a:pt x="177" y="275"/>
                  </a:cubicBezTo>
                  <a:cubicBezTo>
                    <a:pt x="10" y="453"/>
                    <a:pt x="10" y="453"/>
                    <a:pt x="10" y="453"/>
                  </a:cubicBezTo>
                  <a:cubicBezTo>
                    <a:pt x="10" y="523"/>
                    <a:pt x="10" y="523"/>
                    <a:pt x="10" y="523"/>
                  </a:cubicBezTo>
                  <a:cubicBezTo>
                    <a:pt x="134" y="523"/>
                    <a:pt x="134" y="523"/>
                    <a:pt x="134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64" y="523"/>
                    <a:pt x="364" y="523"/>
                    <a:pt x="364" y="523"/>
                  </a:cubicBezTo>
                  <a:cubicBezTo>
                    <a:pt x="1850" y="523"/>
                    <a:pt x="1850" y="523"/>
                    <a:pt x="1850" y="523"/>
                  </a:cubicBezTo>
                  <a:cubicBezTo>
                    <a:pt x="1850" y="0"/>
                    <a:pt x="1850" y="0"/>
                    <a:pt x="185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3" y="0"/>
                    <a:pt x="175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AE1EFEF-ECE5-3A1F-1725-3CA1AC34E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702" y="3521633"/>
              <a:ext cx="855815" cy="1029705"/>
            </a:xfrm>
            <a:custGeom>
              <a:avLst/>
              <a:gdLst>
                <a:gd name="T0" fmla="*/ 228 w 228"/>
                <a:gd name="T1" fmla="*/ 274 h 274"/>
                <a:gd name="T2" fmla="*/ 131 w 228"/>
                <a:gd name="T3" fmla="*/ 0 h 274"/>
                <a:gd name="T4" fmla="*/ 134 w 228"/>
                <a:gd name="T5" fmla="*/ 29 h 274"/>
                <a:gd name="T6" fmla="*/ 129 w 228"/>
                <a:gd name="T7" fmla="*/ 62 h 274"/>
                <a:gd name="T8" fmla="*/ 114 w 228"/>
                <a:gd name="T9" fmla="*/ 93 h 274"/>
                <a:gd name="T10" fmla="*/ 90 w 228"/>
                <a:gd name="T11" fmla="*/ 125 h 274"/>
                <a:gd name="T12" fmla="*/ 60 w 228"/>
                <a:gd name="T13" fmla="*/ 158 h 274"/>
                <a:gd name="T14" fmla="*/ 0 w 228"/>
                <a:gd name="T15" fmla="*/ 220 h 274"/>
                <a:gd name="T16" fmla="*/ 145 w 228"/>
                <a:gd name="T17" fmla="*/ 220 h 274"/>
                <a:gd name="T18" fmla="*/ 145 w 228"/>
                <a:gd name="T19" fmla="*/ 274 h 274"/>
                <a:gd name="T20" fmla="*/ 228 w 228"/>
                <a:gd name="T2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74">
                  <a:moveTo>
                    <a:pt x="228" y="274"/>
                  </a:moveTo>
                  <a:cubicBezTo>
                    <a:pt x="156" y="70"/>
                    <a:pt x="136" y="15"/>
                    <a:pt x="131" y="0"/>
                  </a:cubicBezTo>
                  <a:cubicBezTo>
                    <a:pt x="133" y="9"/>
                    <a:pt x="134" y="19"/>
                    <a:pt x="134" y="29"/>
                  </a:cubicBezTo>
                  <a:cubicBezTo>
                    <a:pt x="134" y="40"/>
                    <a:pt x="133" y="51"/>
                    <a:pt x="129" y="62"/>
                  </a:cubicBezTo>
                  <a:cubicBezTo>
                    <a:pt x="126" y="72"/>
                    <a:pt x="121" y="83"/>
                    <a:pt x="114" y="93"/>
                  </a:cubicBezTo>
                  <a:cubicBezTo>
                    <a:pt x="107" y="103"/>
                    <a:pt x="100" y="114"/>
                    <a:pt x="90" y="125"/>
                  </a:cubicBezTo>
                  <a:cubicBezTo>
                    <a:pt x="81" y="135"/>
                    <a:pt x="71" y="147"/>
                    <a:pt x="60" y="158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145" y="220"/>
                    <a:pt x="145" y="220"/>
                    <a:pt x="145" y="220"/>
                  </a:cubicBezTo>
                  <a:cubicBezTo>
                    <a:pt x="145" y="274"/>
                    <a:pt x="145" y="274"/>
                    <a:pt x="145" y="274"/>
                  </a:cubicBezTo>
                  <a:cubicBezTo>
                    <a:pt x="228" y="274"/>
                    <a:pt x="228" y="274"/>
                    <a:pt x="228" y="27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BEE4FC-64A7-E686-3409-6C33C25F0B39}"/>
                </a:ext>
              </a:extLst>
            </p:cNvPr>
            <p:cNvSpPr/>
            <p:nvPr/>
          </p:nvSpPr>
          <p:spPr>
            <a:xfrm>
              <a:off x="5441922" y="3281809"/>
              <a:ext cx="96419" cy="12761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extBox 330">
            <a:extLst>
              <a:ext uri="{FF2B5EF4-FFF2-40B4-BE49-F238E27FC236}">
                <a16:creationId xmlns:a16="http://schemas.microsoft.com/office/drawing/2014/main" id="{2117A436-1FE6-4BCB-93B6-6BEBF980AF65}"/>
              </a:ext>
            </a:extLst>
          </p:cNvPr>
          <p:cNvSpPr txBox="1"/>
          <p:nvPr/>
        </p:nvSpPr>
        <p:spPr>
          <a:xfrm>
            <a:off x="5610645" y="402819"/>
            <a:ext cx="338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overview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C63FD4E-C4DD-D0EB-FB1B-01FF800C27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612469"/>
              </p:ext>
            </p:extLst>
          </p:nvPr>
        </p:nvGraphicFramePr>
        <p:xfrm>
          <a:off x="6028069" y="2641966"/>
          <a:ext cx="5867400" cy="360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867280" imgH="3610080" progId="PBrush">
                  <p:embed/>
                </p:oleObj>
              </mc:Choice>
              <mc:Fallback>
                <p:oleObj name="Bitmap Image" r:id="rId4" imgW="5867280" imgH="3610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28069" y="2641966"/>
                        <a:ext cx="5867400" cy="360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848AA1F-6060-D7EA-0CC3-EA73F64B35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1369601"/>
              </p:ext>
            </p:extLst>
          </p:nvPr>
        </p:nvGraphicFramePr>
        <p:xfrm>
          <a:off x="-1225676" y="118764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B37D0F1-67E9-D9A3-857A-D1C8F0E9430B}"/>
              </a:ext>
            </a:extLst>
          </p:cNvPr>
          <p:cNvSpPr txBox="1"/>
          <p:nvPr/>
        </p:nvSpPr>
        <p:spPr>
          <a:xfrm>
            <a:off x="5957180" y="1439501"/>
            <a:ext cx="5938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The main idea of a provider is that it can be </a:t>
            </a:r>
            <a:r>
              <a:rPr lang="en-US" b="1" i="0" dirty="0">
                <a:solidFill>
                  <a:srgbClr val="2D2D2D"/>
                </a:solidFill>
                <a:effectLst/>
                <a:latin typeface="Source Sans Pro" panose="020B0503030403020204" pitchFamily="34" charset="0"/>
              </a:rPr>
              <a:t>injected</a:t>
            </a: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as a dependency so can create various relationships.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07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D3C50"/>
      </a:dk2>
      <a:lt2>
        <a:srgbClr val="CBD1D1"/>
      </a:lt2>
      <a:accent1>
        <a:srgbClr val="46A0D8"/>
      </a:accent1>
      <a:accent2>
        <a:srgbClr val="CC5B27"/>
      </a:accent2>
      <a:accent3>
        <a:srgbClr val="33AC55"/>
      </a:accent3>
      <a:accent4>
        <a:srgbClr val="EE9F20"/>
      </a:accent4>
      <a:accent5>
        <a:srgbClr val="824D9D"/>
      </a:accent5>
      <a:accent6>
        <a:srgbClr val="3ABA99"/>
      </a:accent6>
      <a:hlink>
        <a:srgbClr val="0563C1"/>
      </a:hlink>
      <a:folHlink>
        <a:srgbClr val="954F72"/>
      </a:folHlink>
    </a:clrScheme>
    <a:fontScheme name="Custom 2">
      <a:majorFont>
        <a:latin typeface="Century Gothic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942_Healthy Habit Tracker_AAS_v4" id="{272139E4-8207-4FFF-92DC-6B71E4E328C2}" vid="{A345D589-1952-4E98-A5C7-1876A0ED26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231AC5-05FE-43D0-8674-8D01CDB4A7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C0F006E-CFBA-42F5-9FF9-61FCF419D29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E861605-B1C0-4BCB-BC29-B0BED6CC85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Healthy Habit Tracker</Template>
  <TotalTime>3529</TotalTime>
  <Words>568</Words>
  <Application>Microsoft Office PowerPoint</Application>
  <PresentationFormat>Widescreen</PresentationFormat>
  <Paragraphs>99</Paragraphs>
  <Slides>20</Slides>
  <Notes>19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inter-regular</vt:lpstr>
      <vt:lpstr>ui-monospace</vt:lpstr>
      <vt:lpstr>Arial</vt:lpstr>
      <vt:lpstr>Calibri</vt:lpstr>
      <vt:lpstr>Century Gothic</vt:lpstr>
      <vt:lpstr>Roboto</vt:lpstr>
      <vt:lpstr>Segoe UI</vt:lpstr>
      <vt:lpstr>Source Sans Pro</vt:lpstr>
      <vt:lpstr>Times New Roman</vt:lpstr>
      <vt:lpstr>Office Theme</vt:lpstr>
      <vt:lpstr>Bitmap Image</vt:lpstr>
      <vt:lpstr>NESTJS AND MIGRATING HR BACHEND TO NESTJS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NESTJS AND MIGRATING HR BACHEND TO NESTJS</dc:title>
  <dc:creator>Thien Huynh</dc:creator>
  <cp:lastModifiedBy>Thien Huynh</cp:lastModifiedBy>
  <cp:revision>11</cp:revision>
  <dcterms:created xsi:type="dcterms:W3CDTF">2022-10-19T04:12:02Z</dcterms:created>
  <dcterms:modified xsi:type="dcterms:W3CDTF">2022-10-25T09:51:30Z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